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89" r:id="rId3"/>
    <p:sldId id="348" r:id="rId4"/>
    <p:sldId id="336" r:id="rId5"/>
    <p:sldId id="338" r:id="rId6"/>
    <p:sldId id="340" r:id="rId7"/>
    <p:sldId id="337" r:id="rId8"/>
    <p:sldId id="341" r:id="rId9"/>
    <p:sldId id="343" r:id="rId10"/>
    <p:sldId id="344" r:id="rId11"/>
    <p:sldId id="345" r:id="rId12"/>
    <p:sldId id="346" r:id="rId13"/>
    <p:sldId id="347" r:id="rId14"/>
    <p:sldId id="349" r:id="rId15"/>
    <p:sldId id="350" r:id="rId16"/>
    <p:sldId id="351" r:id="rId17"/>
    <p:sldId id="352" r:id="rId18"/>
    <p:sldId id="353" r:id="rId19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0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740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49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7755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336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1031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044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7660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288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43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442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231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781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54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766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53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589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5528C-9422-4A33-B202-E98BC89F386B}" type="datetimeFigureOut">
              <a:rPr lang="de-DE" smtClean="0"/>
              <a:t>09.07.2024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6EF8B59-6DD2-4904-A7EC-319F02CE80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11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692209D-B607-46C3-8560-07AF722916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874638-CF15-4908-BC4B-4908744D0B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477" y="456777"/>
            <a:ext cx="4718649" cy="4419835"/>
          </a:xfrm>
        </p:spPr>
        <p:txBody>
          <a:bodyPr>
            <a:normAutofit/>
          </a:bodyPr>
          <a:lstStyle/>
          <a:p>
            <a:r>
              <a:rPr lang="de-DE" sz="4500" dirty="0">
                <a:solidFill>
                  <a:srgbClr val="FEFFFF"/>
                </a:solidFill>
              </a:rPr>
              <a:t>Workshop 1</a:t>
            </a:r>
            <a:br>
              <a:rPr lang="de-DE" sz="4500" dirty="0">
                <a:solidFill>
                  <a:srgbClr val="FEFFFF"/>
                </a:solidFill>
              </a:rPr>
            </a:br>
            <a:r>
              <a:rPr lang="de-DE" sz="4500" dirty="0">
                <a:solidFill>
                  <a:srgbClr val="FEFFFF"/>
                </a:solidFill>
              </a:rPr>
              <a:t>Gut vorbereitet ins Pflegeheim</a:t>
            </a: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F1B8348-CD6E-4561-A704-C232D9A26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40279" y="5189400"/>
            <a:ext cx="3778870" cy="544260"/>
          </a:xfrm>
        </p:spPr>
        <p:txBody>
          <a:bodyPr anchor="ctr">
            <a:normAutofit/>
          </a:bodyPr>
          <a:lstStyle/>
          <a:p>
            <a:r>
              <a:rPr lang="de-DE" sz="2500" dirty="0">
                <a:solidFill>
                  <a:srgbClr val="FEFFFF"/>
                </a:solidFill>
              </a:rPr>
              <a:t>6.7.2024 10:15-11:45 Uhr</a:t>
            </a:r>
          </a:p>
        </p:txBody>
      </p:sp>
      <p:pic>
        <p:nvPicPr>
          <p:cNvPr id="4" name="Grafik 3" descr="G:\verwaltung\Sekretariat\Vorlagen\Pflegezentrum Pitztal Logo 4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59421" y="2551389"/>
            <a:ext cx="3235666" cy="1494400"/>
          </a:xfrm>
          <a:prstGeom prst="rect">
            <a:avLst/>
          </a:prstGeom>
          <a:noFill/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9B7A87E-E793-414B-8CA9-36D48F1DCA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268" y="4304948"/>
            <a:ext cx="3391065" cy="254329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5CE113A-21F4-44A3-8A80-FE4722C6BB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334" y="4421497"/>
            <a:ext cx="3235666" cy="24267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0C8144F-B1A4-45B4-867B-0D1778F7D4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9"/>
            <a:ext cx="12192000" cy="23732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421F0E1-675E-4567-9B35-6866188B48B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335" y="2372438"/>
            <a:ext cx="3235666" cy="217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637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0D695D-6364-FCE8-0D9B-7C0F0322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6151" y="1402672"/>
            <a:ext cx="9838007" cy="5030026"/>
          </a:xfrm>
        </p:spPr>
        <p:txBody>
          <a:bodyPr>
            <a:normAutofit fontScale="92500"/>
          </a:bodyPr>
          <a:lstStyle/>
          <a:p>
            <a:r>
              <a:rPr lang="de-AT" sz="2800" dirty="0"/>
              <a:t>Zimmer wohnlich, mit vielen persönlichen Gegenständen </a:t>
            </a:r>
            <a:r>
              <a:rPr lang="de-AT" sz="2800" b="1" dirty="0"/>
              <a:t>gemeinsam</a:t>
            </a:r>
            <a:r>
              <a:rPr lang="de-AT" sz="2800" dirty="0"/>
              <a:t> einrichten. (Möbel, Bilder, Pölster, Bettwäsche, eigenen Lehnstuhl, Radio, TV, schöne Kleidung und Wohlfühlkleidung, eigene Toilettenartikel).</a:t>
            </a:r>
          </a:p>
          <a:p>
            <a:r>
              <a:rPr lang="de-AT" sz="2800" dirty="0"/>
              <a:t>„den Geruch von ZU HAUSE mitbringen“</a:t>
            </a:r>
          </a:p>
          <a:p>
            <a:r>
              <a:rPr lang="de-AT" sz="2800" dirty="0"/>
              <a:t>Alles was dem Betroffenen wichtig war, gehört mit auf die „letzte Reise“.</a:t>
            </a:r>
          </a:p>
          <a:p>
            <a:r>
              <a:rPr lang="de-AT" sz="2800" dirty="0"/>
              <a:t>Häufige Besuche, Spaziergänge, den Betroffenen motivieren an Betreuungsangeboten teilzunehmen.</a:t>
            </a:r>
          </a:p>
          <a:p>
            <a:r>
              <a:rPr lang="de-AT" sz="2800" dirty="0"/>
              <a:t>Sich Zeit nehmen und dem Betroffenen Zeit geben (Vergleichbar mit Kinderkrippeneingewöhnung)</a:t>
            </a:r>
          </a:p>
          <a:p>
            <a:endParaRPr lang="de-AT" sz="2800" dirty="0"/>
          </a:p>
          <a:p>
            <a:endParaRPr lang="de-AT" sz="2800" dirty="0"/>
          </a:p>
          <a:p>
            <a:endParaRPr lang="de-AT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6883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B101DE-CC05-4076-A8A3-A013370F4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590" y="2987748"/>
            <a:ext cx="9441895" cy="712381"/>
          </a:xfrm>
        </p:spPr>
        <p:txBody>
          <a:bodyPr>
            <a:normAutofit/>
          </a:bodyPr>
          <a:lstStyle/>
          <a:p>
            <a:r>
              <a:rPr lang="de-AT" sz="4000" i="1" dirty="0"/>
              <a:t>… nach dem Einzug</a:t>
            </a:r>
            <a:endParaRPr lang="de-DE" i="1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6456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0D695D-6364-FCE8-0D9B-7C0F0322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1110" y="1993604"/>
            <a:ext cx="9414946" cy="3779875"/>
          </a:xfrm>
        </p:spPr>
        <p:txBody>
          <a:bodyPr>
            <a:normAutofit/>
          </a:bodyPr>
          <a:lstStyle/>
          <a:p>
            <a:r>
              <a:rPr lang="de-AT" sz="2800" dirty="0"/>
              <a:t>Weiterhin Besuche durch Familie und Freunde</a:t>
            </a:r>
          </a:p>
          <a:p>
            <a:r>
              <a:rPr lang="de-AT" sz="2800" dirty="0"/>
              <a:t>Bewohner auch mal zum Essen nach Hause einladen oder mit zu Ausflügen nehmen</a:t>
            </a:r>
          </a:p>
          <a:p>
            <a:r>
              <a:rPr lang="de-AT" sz="2800" dirty="0"/>
              <a:t>Auch Urlaube sind möglich</a:t>
            </a:r>
          </a:p>
          <a:p>
            <a:r>
              <a:rPr lang="de-AT" sz="2800" dirty="0"/>
              <a:t>Bei Arztbesuchen begleiten</a:t>
            </a:r>
          </a:p>
          <a:p>
            <a:r>
              <a:rPr lang="de-AT" sz="2800" dirty="0"/>
              <a:t>Immer wieder für neue Kleidung sorgen</a:t>
            </a:r>
          </a:p>
          <a:p>
            <a:r>
              <a:rPr lang="de-AT" sz="2800" dirty="0"/>
              <a:t>Mit dem Pflegepersonal im Austausch bleiben</a:t>
            </a:r>
          </a:p>
          <a:p>
            <a:endParaRPr lang="de-AT" sz="2800" dirty="0"/>
          </a:p>
          <a:p>
            <a:endParaRPr lang="de-AT" sz="2800" dirty="0"/>
          </a:p>
          <a:p>
            <a:endParaRPr lang="de-AT" sz="2800" dirty="0"/>
          </a:p>
          <a:p>
            <a:endParaRPr lang="de-AT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2133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B101DE-CC05-4076-A8A3-A013370F4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144" y="3055517"/>
            <a:ext cx="10054856" cy="746966"/>
          </a:xfrm>
        </p:spPr>
        <p:txBody>
          <a:bodyPr>
            <a:normAutofit/>
          </a:bodyPr>
          <a:lstStyle/>
          <a:p>
            <a:r>
              <a:rPr lang="de-AT" i="1" dirty="0"/>
              <a:t>Für uns am Wichtigsten… die Biografie</a:t>
            </a:r>
            <a:endParaRPr lang="de-DE" i="1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1155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0D695D-6364-FCE8-0D9B-7C0F0322B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800" dirty="0"/>
              <a:t>Was ist eine Biografie?</a:t>
            </a:r>
          </a:p>
          <a:p>
            <a:r>
              <a:rPr lang="de-AT" sz="2800" dirty="0"/>
              <a:t>Warum ist sie für uns so wichtig?</a:t>
            </a:r>
          </a:p>
          <a:p>
            <a:r>
              <a:rPr lang="de-AT" sz="2800" dirty="0"/>
              <a:t>Wann wird eine Biografie erstellt?</a:t>
            </a:r>
          </a:p>
          <a:p>
            <a:r>
              <a:rPr lang="de-AT" sz="2800" dirty="0"/>
              <a:t>Wer erstellt sie?</a:t>
            </a:r>
          </a:p>
          <a:p>
            <a:r>
              <a:rPr lang="de-AT" sz="2800" dirty="0"/>
              <a:t>Was soll eine Biografie enthalten?</a:t>
            </a:r>
          </a:p>
          <a:p>
            <a:endParaRPr lang="de-AT" sz="2800" dirty="0"/>
          </a:p>
          <a:p>
            <a:endParaRPr lang="de-AT" sz="2800" dirty="0"/>
          </a:p>
          <a:p>
            <a:endParaRPr lang="de-AT" sz="2800" dirty="0"/>
          </a:p>
          <a:p>
            <a:endParaRPr lang="de-AT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3021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CB547-556F-584C-25A6-12C34BAAE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Eckpunkte einer Biografie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0D695D-6364-FCE8-0D9B-7C0F0322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22269"/>
            <a:ext cx="8915400" cy="4802818"/>
          </a:xfrm>
        </p:spPr>
        <p:txBody>
          <a:bodyPr>
            <a:normAutofit/>
          </a:bodyPr>
          <a:lstStyle/>
          <a:p>
            <a:r>
              <a:rPr lang="de-AT" sz="2800" dirty="0"/>
              <a:t>Name ev. Kosename, lediger Name</a:t>
            </a:r>
          </a:p>
          <a:p>
            <a:r>
              <a:rPr lang="de-AT" sz="2800" dirty="0"/>
              <a:t>Namen der Eltern (Bezugspersonen)</a:t>
            </a:r>
          </a:p>
          <a:p>
            <a:r>
              <a:rPr lang="de-AT" sz="2800" dirty="0"/>
              <a:t>Geburtsort, -datum, Umstände, Geburtstraumen</a:t>
            </a:r>
          </a:p>
          <a:p>
            <a:r>
              <a:rPr lang="de-AT" sz="2800" dirty="0"/>
              <a:t>Beruf der Eltern, nebenberufliche Tätigkeiten</a:t>
            </a:r>
          </a:p>
          <a:p>
            <a:r>
              <a:rPr lang="de-AT" sz="2800" dirty="0"/>
              <a:t>Geschwister, Lieblingsgeschwister, verstorbene Geschwister</a:t>
            </a:r>
          </a:p>
          <a:p>
            <a:r>
              <a:rPr lang="de-AT" sz="2800" dirty="0"/>
              <a:t>Schulausbildung, Beruf, Wehrdienst</a:t>
            </a:r>
          </a:p>
          <a:p>
            <a:r>
              <a:rPr lang="de-AT" sz="2800" dirty="0"/>
              <a:t>Eheschließung, Kinder und deren Namen</a:t>
            </a:r>
          </a:p>
          <a:p>
            <a:endParaRPr lang="de-AT" sz="2800" dirty="0"/>
          </a:p>
          <a:p>
            <a:endParaRPr lang="de-AT" sz="2800" dirty="0"/>
          </a:p>
          <a:p>
            <a:endParaRPr lang="de-AT" sz="2800" dirty="0"/>
          </a:p>
          <a:p>
            <a:endParaRPr lang="de-AT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7072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CB547-556F-584C-25A6-12C34BAAE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Eckpunkte einer Biografie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0D695D-6364-FCE8-0D9B-7C0F0322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22269"/>
            <a:ext cx="8915400" cy="4802818"/>
          </a:xfrm>
        </p:spPr>
        <p:txBody>
          <a:bodyPr>
            <a:normAutofit/>
          </a:bodyPr>
          <a:lstStyle/>
          <a:p>
            <a:r>
              <a:rPr lang="de-AT" sz="2800" dirty="0"/>
              <a:t>Hobbies, Tiere , Sport, Kultur</a:t>
            </a:r>
          </a:p>
          <a:p>
            <a:r>
              <a:rPr lang="de-AT" sz="2800" dirty="0"/>
              <a:t>Wo und unter welchen Umständen aufgewachsen?</a:t>
            </a:r>
          </a:p>
          <a:p>
            <a:r>
              <a:rPr lang="de-AT" sz="2800" dirty="0"/>
              <a:t>Vater/Mutterbindung – Krieg/Nachkriegszeit</a:t>
            </a:r>
          </a:p>
          <a:p>
            <a:r>
              <a:rPr lang="de-AT" sz="2800" dirty="0"/>
              <a:t>Stand in der Gesellschaft (Bauern, Geschäftsleute,…)</a:t>
            </a:r>
          </a:p>
          <a:p>
            <a:r>
              <a:rPr lang="de-AT" sz="2800" dirty="0"/>
              <a:t>Rolle als Kind, Vater- oder Mutterersatz, Geld verdienen und zu Hause abliefern</a:t>
            </a:r>
          </a:p>
          <a:p>
            <a:r>
              <a:rPr lang="de-AT" sz="2800" dirty="0"/>
              <a:t>Essenvorlieben und –</a:t>
            </a:r>
            <a:r>
              <a:rPr lang="de-AT" sz="2800" dirty="0" err="1"/>
              <a:t>abneigungen</a:t>
            </a:r>
            <a:endParaRPr lang="de-AT" sz="2800" dirty="0"/>
          </a:p>
          <a:p>
            <a:pPr marL="0" indent="0">
              <a:buNone/>
            </a:pPr>
            <a:endParaRPr lang="de-AT" sz="2800" dirty="0"/>
          </a:p>
          <a:p>
            <a:endParaRPr lang="de-AT" sz="2800" dirty="0"/>
          </a:p>
          <a:p>
            <a:endParaRPr lang="de-AT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1106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CB547-556F-584C-25A6-12C34BAAE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Eckpunkte einer Biografie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0D695D-6364-FCE8-0D9B-7C0F0322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22269"/>
            <a:ext cx="8915400" cy="4802818"/>
          </a:xfrm>
        </p:spPr>
        <p:txBody>
          <a:bodyPr>
            <a:normAutofit/>
          </a:bodyPr>
          <a:lstStyle/>
          <a:p>
            <a:r>
              <a:rPr lang="de-AT" sz="2800" dirty="0"/>
              <a:t>Einschneidende Erlebnisse (Krieg, Tod eines geliebten Menschen, Unfall, Verlust von Hab und Gut, Scheidung, Krankheiten)</a:t>
            </a:r>
          </a:p>
          <a:p>
            <a:r>
              <a:rPr lang="de-AT" sz="2800" dirty="0"/>
              <a:t>Was verbindet man mit positiven Gefühlen (</a:t>
            </a:r>
            <a:r>
              <a:rPr lang="de-AT" sz="2800" dirty="0" err="1"/>
              <a:t>zB</a:t>
            </a:r>
            <a:r>
              <a:rPr lang="de-AT" sz="2800" dirty="0"/>
              <a:t> Strand, Wald, Vogelgezwitscher, röhren der Hirsche, Froschquaken,…)</a:t>
            </a:r>
          </a:p>
          <a:p>
            <a:r>
              <a:rPr lang="de-AT" sz="2800" dirty="0"/>
              <a:t>Duftbiografie (Duftvorlieben und –</a:t>
            </a:r>
            <a:r>
              <a:rPr lang="de-AT" sz="2800" dirty="0" err="1"/>
              <a:t>abneigungen</a:t>
            </a:r>
            <a:r>
              <a:rPr lang="de-AT" sz="2800" dirty="0"/>
              <a:t>)</a:t>
            </a:r>
          </a:p>
          <a:p>
            <a:r>
              <a:rPr lang="de-AT" sz="2800" dirty="0"/>
              <a:t>Urlaube</a:t>
            </a:r>
          </a:p>
          <a:p>
            <a:endParaRPr lang="de-AT" sz="2800" dirty="0"/>
          </a:p>
          <a:p>
            <a:endParaRPr lang="de-AT" sz="2800" dirty="0"/>
          </a:p>
          <a:p>
            <a:endParaRPr lang="de-AT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1632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CC975FC-066F-E866-EE37-E4B4D13755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38782" y="1546854"/>
            <a:ext cx="3505199" cy="4813299"/>
          </a:xfrm>
        </p:spPr>
        <p:txBody>
          <a:bodyPr>
            <a:normAutofit lnSpcReduction="10000"/>
          </a:bodyPr>
          <a:lstStyle/>
          <a:p>
            <a:pPr algn="ctr"/>
            <a:r>
              <a:rPr lang="de-AT" sz="3600" dirty="0"/>
              <a:t>Du kannst dem Leben nicht mehr Tage geben, aber jedem Tag mehr Leben!</a:t>
            </a:r>
          </a:p>
          <a:p>
            <a:pPr algn="ctr"/>
            <a:endParaRPr lang="de-AT" sz="3600" dirty="0"/>
          </a:p>
          <a:p>
            <a:pPr algn="ctr"/>
            <a:r>
              <a:rPr lang="de-AT" sz="1800" dirty="0"/>
              <a:t>Einer unserer Grundsätze im Pflegezentrum Pitztal</a:t>
            </a:r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5815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B101DE-CC05-4076-A8A3-A013370F4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859071"/>
            <a:ext cx="8915399" cy="1468800"/>
          </a:xfrm>
        </p:spPr>
        <p:txBody>
          <a:bodyPr/>
          <a:lstStyle/>
          <a:p>
            <a:r>
              <a:rPr lang="de-DE" dirty="0"/>
              <a:t>Begrüßung und Vorstellung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BCC7FB-7DD8-4D13-AA67-85DED36DD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5587122" cy="3003836"/>
          </a:xfrm>
        </p:spPr>
        <p:txBody>
          <a:bodyPr>
            <a:normAutofit fontScale="92500" lnSpcReduction="20000"/>
          </a:bodyPr>
          <a:lstStyle/>
          <a:p>
            <a:r>
              <a:rPr lang="de-DE" sz="3000" b="1" dirty="0"/>
              <a:t>DGKP Sandra Neurauter</a:t>
            </a:r>
            <a:br>
              <a:rPr lang="de-DE" sz="3000" b="1" dirty="0"/>
            </a:br>
            <a:r>
              <a:rPr lang="de-DE" sz="1900" dirty="0"/>
              <a:t>Demenz Nurse</a:t>
            </a:r>
            <a:br>
              <a:rPr lang="de-DE" sz="1900" dirty="0"/>
            </a:br>
            <a:r>
              <a:rPr lang="de-DE" sz="1900" dirty="0"/>
              <a:t>Dipl. Aromafachberaterin</a:t>
            </a:r>
            <a:br>
              <a:rPr lang="de-DE" sz="1900" dirty="0"/>
            </a:br>
            <a:r>
              <a:rPr lang="de-DE" sz="1900" dirty="0"/>
              <a:t>Dipl. Kräuterpädagogin</a:t>
            </a:r>
          </a:p>
          <a:p>
            <a:endParaRPr lang="de-DE" sz="3000" b="1" dirty="0"/>
          </a:p>
          <a:p>
            <a:r>
              <a:rPr lang="de-DE" sz="3000" b="1" dirty="0"/>
              <a:t>DGKP Sabrina Neuner</a:t>
            </a:r>
            <a:br>
              <a:rPr lang="de-DE" sz="3000" b="1" dirty="0"/>
            </a:br>
            <a:r>
              <a:rPr lang="de-DE" sz="1900" dirty="0"/>
              <a:t>Demenz Nurse</a:t>
            </a:r>
            <a:br>
              <a:rPr lang="de-DE" sz="1900" dirty="0"/>
            </a:br>
            <a:r>
              <a:rPr lang="de-DE" sz="1900" dirty="0"/>
              <a:t>basales und mittleres Pflegemanagement</a:t>
            </a:r>
            <a:br>
              <a:rPr lang="de-DE" sz="1900" dirty="0"/>
            </a:br>
            <a:r>
              <a:rPr lang="de-DE" sz="1900" dirty="0"/>
              <a:t>Dipl. Aromapraktikerin</a:t>
            </a:r>
            <a:br>
              <a:rPr lang="de-DE" sz="1900" dirty="0"/>
            </a:br>
            <a:r>
              <a:rPr lang="de-DE" sz="1900" dirty="0"/>
              <a:t>Ernährungstrainerin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7781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B101DE-CC05-4076-A8A3-A013370F4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5063" y="2473065"/>
            <a:ext cx="9664995" cy="1911869"/>
          </a:xfrm>
        </p:spPr>
        <p:txBody>
          <a:bodyPr>
            <a:noAutofit/>
          </a:bodyPr>
          <a:lstStyle/>
          <a:p>
            <a:r>
              <a:rPr lang="de-AT" i="1" dirty="0"/>
              <a:t>Stellen Sie sich vor, sie sind an Demenz erkrankt und ziehen nun in ein Pflegeheim ein…</a:t>
            </a:r>
            <a:endParaRPr lang="de-DE" i="1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7615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B101DE-CC05-4076-A8A3-A013370F4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5063" y="2473065"/>
            <a:ext cx="9664995" cy="1911869"/>
          </a:xfrm>
        </p:spPr>
        <p:txBody>
          <a:bodyPr>
            <a:noAutofit/>
          </a:bodyPr>
          <a:lstStyle/>
          <a:p>
            <a:r>
              <a:rPr lang="de-AT" i="1" dirty="0"/>
              <a:t>Was ist für Sie als Betroffener wichtig, um gut im Pflegeheim anzukommen und sich zuhause zu fühlen?</a:t>
            </a:r>
            <a:endParaRPr lang="de-DE" i="1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7413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B101DE-CC05-4076-A8A3-A013370F4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5246" y="2360428"/>
            <a:ext cx="9441895" cy="2137144"/>
          </a:xfrm>
        </p:spPr>
        <p:txBody>
          <a:bodyPr>
            <a:normAutofit/>
          </a:bodyPr>
          <a:lstStyle/>
          <a:p>
            <a:r>
              <a:rPr lang="de-AT" sz="4000" i="1" dirty="0"/>
              <a:t>Welche Vorkehrungen können Sie – als Angehöriger – treffen, um ein sanftes Ankommen zu ermöglichen?</a:t>
            </a:r>
            <a:endParaRPr lang="de-DE" i="1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1790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B101DE-CC05-4076-A8A3-A013370F4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590" y="2987748"/>
            <a:ext cx="9441895" cy="712381"/>
          </a:xfrm>
        </p:spPr>
        <p:txBody>
          <a:bodyPr>
            <a:normAutofit/>
          </a:bodyPr>
          <a:lstStyle/>
          <a:p>
            <a:r>
              <a:rPr lang="de-AT" sz="4000" i="1" dirty="0"/>
              <a:t>Vor dem Einzug…</a:t>
            </a:r>
            <a:endParaRPr lang="de-DE" i="1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6921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0D695D-6364-FCE8-0D9B-7C0F0322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88558"/>
            <a:ext cx="8915400" cy="4944140"/>
          </a:xfrm>
        </p:spPr>
        <p:txBody>
          <a:bodyPr>
            <a:normAutofit fontScale="92500" lnSpcReduction="10000"/>
          </a:bodyPr>
          <a:lstStyle/>
          <a:p>
            <a:r>
              <a:rPr lang="de-AT" sz="2800" dirty="0"/>
              <a:t>Pflegegeldbeantragung (Mindestanforderung Pflegestufe 3)</a:t>
            </a:r>
          </a:p>
          <a:p>
            <a:r>
              <a:rPr lang="de-AT" sz="2800" dirty="0"/>
              <a:t>Erwachsenenvertretung –Vorsorgevollmacht</a:t>
            </a:r>
          </a:p>
          <a:p>
            <a:r>
              <a:rPr lang="de-AT" sz="2800" dirty="0"/>
              <a:t>Anmeldung im Pflegeheim (Restliche Formulare </a:t>
            </a:r>
            <a:r>
              <a:rPr lang="de-AT" sz="2800" dirty="0" err="1"/>
              <a:t>über´s</a:t>
            </a:r>
            <a:r>
              <a:rPr lang="de-AT" sz="2800" dirty="0"/>
              <a:t> Pflegeheim)</a:t>
            </a:r>
          </a:p>
          <a:p>
            <a:r>
              <a:rPr lang="de-AT" sz="2800" dirty="0"/>
              <a:t>Ungeplante Aufnahmen vom Krankenhaus ins Pflegeheim (leider sehr wenig Vorbereitungszeit). Organisation durch Entlassungsmanagement Pflege im Krankenhaus</a:t>
            </a:r>
          </a:p>
          <a:p>
            <a:r>
              <a:rPr lang="de-AT" sz="2800" dirty="0"/>
              <a:t>Ist zu Hause alles geregelt? (Testament, Übergabe, Bankgeschäfte)</a:t>
            </a:r>
          </a:p>
          <a:p>
            <a:endParaRPr lang="de-AT" sz="2800" dirty="0"/>
          </a:p>
          <a:p>
            <a:endParaRPr lang="de-AT" sz="2800" dirty="0"/>
          </a:p>
          <a:p>
            <a:endParaRPr lang="de-AT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3291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0D695D-6364-FCE8-0D9B-7C0F0322B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88558"/>
            <a:ext cx="9414946" cy="4944140"/>
          </a:xfrm>
        </p:spPr>
        <p:txBody>
          <a:bodyPr>
            <a:normAutofit fontScale="92500" lnSpcReduction="10000"/>
          </a:bodyPr>
          <a:lstStyle/>
          <a:p>
            <a:r>
              <a:rPr lang="de-AT" sz="2800" dirty="0"/>
              <a:t>Schon lange vorher viele offene und ehrliche Gespräche innerhalb der Familie </a:t>
            </a:r>
            <a:r>
              <a:rPr lang="de-AT" sz="2800" b="1" dirty="0"/>
              <a:t>MIT</a:t>
            </a:r>
            <a:r>
              <a:rPr lang="de-AT" sz="2800" dirty="0"/>
              <a:t> dem Betroffenen führen</a:t>
            </a:r>
          </a:p>
          <a:p>
            <a:r>
              <a:rPr lang="de-AT" sz="2800" dirty="0"/>
              <a:t>Alternativen möglich? (Wohnung adaptieren, Hausnotruf, familiäres Netzwerk ausweiten, Nachbarschaftshilfe, HKP, 24h-Pflege, Tagesbetreuung, Kurzzeitpflege)</a:t>
            </a:r>
          </a:p>
          <a:p>
            <a:r>
              <a:rPr lang="de-AT" sz="2800" dirty="0"/>
              <a:t>Heimbesichtigung, Besuch im Heim-</a:t>
            </a:r>
            <a:r>
              <a:rPr lang="de-AT" sz="2800" dirty="0" err="1"/>
              <a:t>Cafe</a:t>
            </a:r>
            <a:r>
              <a:rPr lang="de-AT" sz="2800" dirty="0"/>
              <a:t>´, bei Veranstaltungen im Pflegeheim dabei sein -&gt; dadurch entwickelt der Betroffene Akzeptanz</a:t>
            </a:r>
          </a:p>
          <a:p>
            <a:r>
              <a:rPr lang="de-AT" sz="2800" dirty="0"/>
              <a:t>Über Struktur des Heimes informieren (Beschäftigungs- und Betreuungsangebot)</a:t>
            </a:r>
          </a:p>
          <a:p>
            <a:endParaRPr lang="de-AT" sz="2800" dirty="0"/>
          </a:p>
          <a:p>
            <a:endParaRPr lang="de-AT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5138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B101DE-CC05-4076-A8A3-A013370F4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590" y="2987748"/>
            <a:ext cx="9441895" cy="712381"/>
          </a:xfrm>
        </p:spPr>
        <p:txBody>
          <a:bodyPr>
            <a:normAutofit/>
          </a:bodyPr>
          <a:lstStyle/>
          <a:p>
            <a:r>
              <a:rPr lang="de-AT" sz="4000" i="1" dirty="0"/>
              <a:t>Der Einzug…</a:t>
            </a:r>
            <a:endParaRPr lang="de-DE" i="1" dirty="0"/>
          </a:p>
        </p:txBody>
      </p:sp>
      <p:pic>
        <p:nvPicPr>
          <p:cNvPr id="4" name="Grafik 3" descr="G:\verwaltung\Sekretariat\Vorlagen\Pflegezentrum Pitztal Logo 4c.jpg">
            <a:extLst>
              <a:ext uri="{FF2B5EF4-FFF2-40B4-BE49-F238E27FC236}">
                <a16:creationId xmlns:a16="http://schemas.microsoft.com/office/drawing/2014/main" id="{02C615BB-B7F2-A8D9-8E54-7DB600A6AB3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75" y="-11723"/>
            <a:ext cx="3095625" cy="1342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14685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</Words>
  <Application>Microsoft Office PowerPoint</Application>
  <PresentationFormat>Breitbild</PresentationFormat>
  <Paragraphs>71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Fetzen</vt:lpstr>
      <vt:lpstr>Workshop 1 Gut vorbereitet ins Pflegeheim</vt:lpstr>
      <vt:lpstr>Begrüßung und Vorstellung</vt:lpstr>
      <vt:lpstr>Stellen Sie sich vor, sie sind an Demenz erkrankt und ziehen nun in ein Pflegeheim ein…</vt:lpstr>
      <vt:lpstr>Was ist für Sie als Betroffener wichtig, um gut im Pflegeheim anzukommen und sich zuhause zu fühlen?</vt:lpstr>
      <vt:lpstr>Welche Vorkehrungen können Sie – als Angehöriger – treffen, um ein sanftes Ankommen zu ermöglichen?</vt:lpstr>
      <vt:lpstr>Vor dem Einzug…</vt:lpstr>
      <vt:lpstr>PowerPoint-Präsentation</vt:lpstr>
      <vt:lpstr>PowerPoint-Präsentation</vt:lpstr>
      <vt:lpstr>Der Einzug…</vt:lpstr>
      <vt:lpstr>PowerPoint-Präsentation</vt:lpstr>
      <vt:lpstr>… nach dem Einzug</vt:lpstr>
      <vt:lpstr>PowerPoint-Präsentation</vt:lpstr>
      <vt:lpstr>Für uns am Wichtigsten… die Biografie</vt:lpstr>
      <vt:lpstr>PowerPoint-Präsentation</vt:lpstr>
      <vt:lpstr>Eckpunkte einer Biografie</vt:lpstr>
      <vt:lpstr>Eckpunkte einer Biografie</vt:lpstr>
      <vt:lpstr>Eckpunkte einer Biografie</vt:lpstr>
      <vt:lpstr>PowerPoint-Präsentation</vt:lpstr>
    </vt:vector>
  </TitlesOfParts>
  <Company>Kufgem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Kathrein Adalbert - Gemeindeverband Wohn und Pflegeheim Pitztal</dc:creator>
  <cp:lastModifiedBy>RÖSSLER Verena,Mag. (FH) M.A.</cp:lastModifiedBy>
  <cp:revision>148</cp:revision>
  <cp:lastPrinted>2023-04-25T16:34:27Z</cp:lastPrinted>
  <dcterms:created xsi:type="dcterms:W3CDTF">2014-10-30T17:18:00Z</dcterms:created>
  <dcterms:modified xsi:type="dcterms:W3CDTF">2024-07-09T08:04:12Z</dcterms:modified>
</cp:coreProperties>
</file>