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3" r:id="rId9"/>
    <p:sldId id="264" r:id="rId10"/>
    <p:sldId id="266" r:id="rId11"/>
    <p:sldId id="267" r:id="rId12"/>
    <p:sldId id="268" r:id="rId13"/>
    <p:sldId id="269" r:id="rId14"/>
    <p:sldId id="271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C72"/>
    <a:srgbClr val="0F3873"/>
    <a:srgbClr val="9FD2E4"/>
    <a:srgbClr val="C1E5F5"/>
    <a:srgbClr val="A9EBFE"/>
    <a:srgbClr val="0D47A6"/>
    <a:srgbClr val="51BEF4"/>
    <a:srgbClr val="2A4055"/>
    <a:srgbClr val="0E1A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4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ederreiter Manuela" userId="4c02c3fc-880c-415a-a01a-ea60546c9536" providerId="ADAL" clId="{8834200C-E2A5-4BCA-8575-601E587E9B12}"/>
    <pc:docChg chg="undo redo custSel addSld delSld modSld sldOrd">
      <pc:chgData name="Niederreiter Manuela" userId="4c02c3fc-880c-415a-a01a-ea60546c9536" providerId="ADAL" clId="{8834200C-E2A5-4BCA-8575-601E587E9B12}" dt="2024-06-23T17:58:09.852" v="3813"/>
      <pc:docMkLst>
        <pc:docMk/>
      </pc:docMkLst>
      <pc:sldChg chg="addSp delSp modSp mod modTransition">
        <pc:chgData name="Niederreiter Manuela" userId="4c02c3fc-880c-415a-a01a-ea60546c9536" providerId="ADAL" clId="{8834200C-E2A5-4BCA-8575-601E587E9B12}" dt="2024-06-20T09:16:14.507" v="1336" actId="1076"/>
        <pc:sldMkLst>
          <pc:docMk/>
          <pc:sldMk cId="1559430230" sldId="256"/>
        </pc:sldMkLst>
        <pc:spChg chg="add mod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" creationId="{C8A5F673-2707-9F14-5F48-74C82C68B516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" creationId="{7E82AA08-E675-CE02-E450-5828803BA86F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5" creationId="{E5E40600-C4C2-6F99-47A2-4BEC8287AEA1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" creationId="{85F510F4-F771-E510-D76E-25FA34D73221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" creationId="{DEE090FB-1AA6-ED79-0418-0B1255409F74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8" creationId="{AAB01D17-24EA-E4FE-051C-C0387F423757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9" creationId="{FBEEC878-DA2A-6679-3687-84494087A627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" creationId="{6EADD0BE-98DE-7370-BFDE-952CA490D01E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10" creationId="{97337893-5E51-454D-5BAD-F4100A8B8423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11" creationId="{861CEDC7-8984-022A-2267-5F55B06BCC4E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12" creationId="{90467338-7BA5-BE4B-2C80-9386D550FE0B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13" creationId="{8FC3F434-A0A4-7CBB-E371-C8631AA22C42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14" creationId="{1EA73B0D-1214-E8E1-A3A5-B55432541E45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15" creationId="{6C749227-935E-BDB1-F6F4-5A162FA87BD0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16" creationId="{AE06C383-8962-A73C-3FB9-776A6E91A952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17" creationId="{9BF9E295-7152-6ECB-8F77-5F5A49491783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7" creationId="{B15481C6-A055-F48F-7264-FE4712A8469C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18" creationId="{550249A4-E20E-AD77-79CF-887B0E44D098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8" creationId="{C36F775B-2A35-6B36-9B7F-B78D8F0767C7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19" creationId="{4B573875-B22B-3D2C-B63B-5B8E01FAAAC3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9" creationId="{73C7C2C3-2129-DDDE-6F89-1C6CE0DF0D09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0" creationId="{698D03EE-BBDF-939E-88E7-B4D4EF063374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0" creationId="{8757B6D6-18DE-9FAB-A006-9FD19E00FE1F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1" creationId="{63ADB9D2-8AAE-E595-F5B5-11494F443343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1" creationId="{C68A7781-FE97-EE3A-976B-22934EAAFCC5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2" creationId="{50C2CA25-348E-82AF-C764-2DA747BAFE02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2" creationId="{6740E98B-7475-A55E-DE7B-66FE517A756F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3" creationId="{17EEA665-80A0-1009-24B4-8AF2C70040A2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3" creationId="{55F3E6F4-A205-1F9D-2FD6-6495E52B17A5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4" creationId="{5610CF34-8944-683B-B1AB-456CFC1B229C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4" creationId="{B6E61303-B205-A3CA-66E2-7209B7F7B979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5" creationId="{32BC1178-92FC-4A08-69A2-E5C64B0BC6A3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5" creationId="{E9F5F217-7CD3-4ADF-1D32-04B1BA905000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6" creationId="{34AAB8E4-9EE7-DC53-0433-6C36B699329F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6" creationId="{7B9EE482-BA04-B4A0-13AE-FBE56AF3B322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7" creationId="{A7523965-07D5-03C3-03D5-38761530EB54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7" creationId="{D83B9AB1-3F96-A848-09A8-2985D96BF78F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8" creationId="{39A07E0D-91DD-70BF-DD57-FA0F6F0B20F7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8" creationId="{7BBB6909-2EC6-A301-1671-D754050540F4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29" creationId="{BE85DDFA-BC7B-A5BD-916D-98C8EFA8E0DF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29" creationId="{E7A3F803-88BE-C623-6104-DCE1EBD64604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0" creationId="{8DBAC432-4E1A-71CE-4690-E982619D3ADE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0" creationId="{DE8865B5-60D7-D74C-5743-30A99D8947AA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1" creationId="{1AF76ECD-551D-AA48-9BFB-C9D47CF3F37F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1" creationId="{51A65752-CCCE-64AF-25BD-EDB938226397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2" creationId="{5D2AACE5-2610-0638-00B9-8C3446BBEC1E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2" creationId="{F8411622-F82B-109C-BAA5-D8CACDC73DE4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3" creationId="{8286E540-E6E8-95E4-5412-EB5289A5F353}"/>
          </ac:spMkLst>
        </pc:spChg>
        <pc:spChg chg="del mod topLvl">
          <ac:chgData name="Niederreiter Manuela" userId="4c02c3fc-880c-415a-a01a-ea60546c9536" providerId="ADAL" clId="{8834200C-E2A5-4BCA-8575-601E587E9B12}" dt="2024-06-15T06:56:01.355" v="137" actId="478"/>
          <ac:spMkLst>
            <pc:docMk/>
            <pc:sldMk cId="1559430230" sldId="256"/>
            <ac:spMk id="33" creationId="{F63ADC39-1CB1-4D43-26D2-5EC43D7E6758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4" creationId="{3FCB8956-A1A1-44DD-3C18-4B2FAC3CCC56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4" creationId="{8E24F24E-3FA5-3503-1321-7AC124FABB83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5" creationId="{295D9FF9-B16A-08E1-D9B2-9730E1F454BD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5" creationId="{AFD0B963-63DE-EE25-255A-3A2213D5B6C7}"/>
          </ac:spMkLst>
        </pc:spChg>
        <pc:spChg chg="mod topLvl">
          <ac:chgData name="Niederreiter Manuela" userId="4c02c3fc-880c-415a-a01a-ea60546c9536" providerId="ADAL" clId="{8834200C-E2A5-4BCA-8575-601E587E9B12}" dt="2024-06-15T07:02:07.190" v="151" actId="207"/>
          <ac:spMkLst>
            <pc:docMk/>
            <pc:sldMk cId="1559430230" sldId="256"/>
            <ac:spMk id="36" creationId="{7FB4667B-A5D3-F02B-37BE-9F2249AC23F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36" creationId="{B843A0E1-7262-FFFE-044B-EAFDE8DCC89D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37" creationId="{23792214-8F2A-E105-DF54-10C5FF8C7C9A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39" creationId="{D05A7506-7DAB-8808-13F4-C6669CF2F183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40" creationId="{F95159A2-F642-ECDD-F7DA-C9306A54AF93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41" creationId="{A2877301-7E69-9AEC-3505-A5FD81C15AA9}"/>
          </ac:spMkLst>
        </pc:spChg>
        <pc:spChg chg="mod">
          <ac:chgData name="Niederreiter Manuela" userId="4c02c3fc-880c-415a-a01a-ea60546c9536" providerId="ADAL" clId="{8834200C-E2A5-4BCA-8575-601E587E9B12}" dt="2024-06-15T06:59:07.535" v="148" actId="164"/>
          <ac:spMkLst>
            <pc:docMk/>
            <pc:sldMk cId="1559430230" sldId="256"/>
            <ac:spMk id="42" creationId="{E84BC298-EBCC-7E81-04D6-E91299D20095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43" creationId="{73AED267-63C3-D9B6-F570-ED79F988A744}"/>
          </ac:spMkLst>
        </pc:spChg>
        <pc:spChg chg="mod topLvl">
          <ac:chgData name="Niederreiter Manuela" userId="4c02c3fc-880c-415a-a01a-ea60546c9536" providerId="ADAL" clId="{8834200C-E2A5-4BCA-8575-601E587E9B12}" dt="2024-06-15T07:43:11.460" v="597" actId="27636"/>
          <ac:spMkLst>
            <pc:docMk/>
            <pc:sldMk cId="1559430230" sldId="256"/>
            <ac:spMk id="45" creationId="{B02B22C3-CA5F-A400-EFE6-493DDA01CBEA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46" creationId="{14AB7959-390C-BAE8-EBA8-AB090A289243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47" creationId="{C46BA450-CD1B-87B8-C6CD-9224E04F3540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48" creationId="{32E0D901-6DB6-6BBD-C82A-CFFDA98FA0D2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49" creationId="{03D6FA71-3DA1-E398-3F72-BE71A2A0C4EC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0" creationId="{2BD0C917-E878-E304-0F4F-23D1B52F039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1" creationId="{8BDF7455-289E-E167-8B74-FEB4D33358E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2" creationId="{59F20F6E-C861-D45C-4556-A0E740FD72F4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3" creationId="{14ED46E9-B6E0-F2AF-6BE0-D16729853107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4" creationId="{59DC1947-29BE-FD99-476A-16C78EBB21F1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5" creationId="{E5433521-9F24-6CCB-45ED-CC18FF17293A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6" creationId="{D3A944DD-6339-99C8-AAD3-AE3B55670FDA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7" creationId="{9CF28CD6-C63E-9157-AD63-39383FBEC862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8" creationId="{8D852CE0-5A53-F56E-B108-9C25E3E92DC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59" creationId="{BE9317B6-A5CB-8880-1033-737FDCC229AC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0" creationId="{EF2AD953-2F64-7507-2ACA-1D8490E23195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1" creationId="{9C89CEF4-F268-74D3-65AC-206BBE07DECC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2" creationId="{B666B063-0847-61C6-D436-D5174E32436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3" creationId="{0CFECA5F-36B9-C21B-7768-87A1901BE15C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4" creationId="{34F3E137-C846-50CE-4CC8-7B5C4C8F2BB2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5" creationId="{8907FD15-D4F0-5783-5B48-C5480C0AE204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6" creationId="{77351CBB-C463-4A8D-5B0C-F6B7635FDE52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7" creationId="{292E3D32-EC03-5E10-71B3-85F795472800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8" creationId="{DCA921B2-6361-FE5B-B8F9-0E5AB59E957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69" creationId="{642F4506-70A3-4D2D-2C12-483DD99C613B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0" creationId="{97FC090C-D0F7-0525-6044-002CB008DB85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1" creationId="{2925C218-86A4-E434-B126-07399B1FB5EC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2" creationId="{96AD6EF6-59B2-3338-559F-FC3533317EE3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3" creationId="{06E7C403-36B2-4C6A-1E6A-E8DF07406A9A}"/>
          </ac:spMkLst>
        </pc:spChg>
        <pc:spChg chg="add mod">
          <ac:chgData name="Niederreiter Manuela" userId="4c02c3fc-880c-415a-a01a-ea60546c9536" providerId="ADAL" clId="{8834200C-E2A5-4BCA-8575-601E587E9B12}" dt="2024-06-15T07:40:11.461" v="566" actId="2085"/>
          <ac:spMkLst>
            <pc:docMk/>
            <pc:sldMk cId="1559430230" sldId="256"/>
            <ac:spMk id="74" creationId="{CB9AB83F-74F3-F6BB-987F-C956288DDAB5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75" creationId="{B6C5A021-D3C5-0E2A-C696-11207DEB7F92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76" creationId="{FC6049C3-C902-BC33-5023-9DF33563BDF2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77" creationId="{A61990A3-878C-03FF-2159-9D0B2636D6C2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78" creationId="{B462D7D0-D06F-BBB2-FA4D-0E1D5FC86B13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79" creationId="{2A4738A9-5069-F736-B706-B4946C2343DC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0" creationId="{8B09E3AC-608E-D916-A6D3-91DE1FA90235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1" creationId="{2A9FEF11-85E2-97DE-598D-DEB7E80AC552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2" creationId="{28D9C1D5-25EB-771D-F330-EC89A13AEFA5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3" creationId="{2D74F9BB-A26E-BE09-8750-43A15CF7D551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4" creationId="{DC3E3BC9-1D7F-292C-6523-CD2BDCF0A4F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85" creationId="{1AFBE38D-B7D0-2316-9262-3DAB1236E3C3}"/>
          </ac:spMkLst>
        </pc:spChg>
        <pc:spChg chg="add del mod">
          <ac:chgData name="Niederreiter Manuela" userId="4c02c3fc-880c-415a-a01a-ea60546c9536" providerId="ADAL" clId="{8834200C-E2A5-4BCA-8575-601E587E9B12}" dt="2024-06-15T07:23:20.707" v="278" actId="478"/>
          <ac:spMkLst>
            <pc:docMk/>
            <pc:sldMk cId="1559430230" sldId="256"/>
            <ac:spMk id="85" creationId="{29720B56-4245-67C4-C008-36A22A69960E}"/>
          </ac:spMkLst>
        </pc:spChg>
        <pc:spChg chg="add mod">
          <ac:chgData name="Niederreiter Manuela" userId="4c02c3fc-880c-415a-a01a-ea60546c9536" providerId="ADAL" clId="{8834200C-E2A5-4BCA-8575-601E587E9B12}" dt="2024-06-15T07:41:27.418" v="581" actId="164"/>
          <ac:spMkLst>
            <pc:docMk/>
            <pc:sldMk cId="1559430230" sldId="256"/>
            <ac:spMk id="86" creationId="{2B492753-5A21-A1AF-5048-49F1947A658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89" creationId="{66C1C67C-F602-4560-283D-8DFC69CB9EAA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0" creationId="{D6401F54-AB9B-088D-E4F0-E03A8EDCBAE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1" creationId="{DE950708-CBB9-F261-119E-9CD32E3CDE86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2" creationId="{1C8B9A20-9E47-C908-D4CE-BADBB38CD5E0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3" creationId="{AED7F6F0-B486-C9E5-4639-969D528AEF2C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4" creationId="{75216455-87EE-3754-445E-9C06794A64A6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5" creationId="{0C97D098-EFC0-2392-7E14-0904A0B7005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6" creationId="{05338849-30BF-FE9F-0D1F-692BD9CC2636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7" creationId="{FFEF9207-D748-31F2-E4E6-7CD9B7BDD2EB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8" creationId="{CA78C39C-458E-E142-CFB0-3B8BB4299527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99" creationId="{8F64445E-A7AD-BAD0-5A72-8A8F036044CA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0" creationId="{BA23953E-552F-B728-4AF8-E8638D7707E0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1" creationId="{16FFAB0C-5814-7B89-F585-29669A464F84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2" creationId="{FDE5D1F9-BCC7-C849-6C57-80EA31BDBFEF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3" creationId="{C5B71236-95E3-7159-67B4-E0B386377B69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4" creationId="{70FE44BB-B83B-1B0F-FA7B-52F0579274E2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5" creationId="{13BC0FE2-CD7B-9F90-30AE-33E65FA9F27F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6" creationId="{07870AB8-7BFD-85E6-2BBB-8981B134103D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7" creationId="{803306A0-0D36-3193-09E6-594A0D0E5C7C}"/>
          </ac:spMkLst>
        </pc:spChg>
        <pc:spChg chg="mod">
          <ac:chgData name="Niederreiter Manuela" userId="4c02c3fc-880c-415a-a01a-ea60546c9536" providerId="ADAL" clId="{8834200C-E2A5-4BCA-8575-601E587E9B12}" dt="2024-06-20T09:16:00.077" v="1335"/>
          <ac:spMkLst>
            <pc:docMk/>
            <pc:sldMk cId="1559430230" sldId="256"/>
            <ac:spMk id="108" creationId="{E0E4F352-C12D-B7CC-94CB-7D46B960820B}"/>
          </ac:spMkLst>
        </pc:spChg>
        <pc:grpChg chg="add mod">
          <ac:chgData name="Niederreiter Manuela" userId="4c02c3fc-880c-415a-a01a-ea60546c9536" providerId="ADAL" clId="{8834200C-E2A5-4BCA-8575-601E587E9B12}" dt="2024-06-20T09:16:14.507" v="1336" actId="1076"/>
          <ac:grpSpMkLst>
            <pc:docMk/>
            <pc:sldMk cId="1559430230" sldId="256"/>
            <ac:grpSpMk id="2" creationId="{7725E703-C16A-CB38-5981-B363CEBD179A}"/>
          </ac:grpSpMkLst>
        </pc:grpChg>
        <pc:grpChg chg="add mod">
          <ac:chgData name="Niederreiter Manuela" userId="4c02c3fc-880c-415a-a01a-ea60546c9536" providerId="ADAL" clId="{8834200C-E2A5-4BCA-8575-601E587E9B12}" dt="2024-06-15T06:59:07.535" v="148" actId="164"/>
          <ac:grpSpMkLst>
            <pc:docMk/>
            <pc:sldMk cId="1559430230" sldId="256"/>
            <ac:grpSpMk id="3" creationId="{E34A1572-771E-A304-81DF-6B2B71E37906}"/>
          </ac:grpSpMkLst>
        </pc:grpChg>
        <pc:grpChg chg="mod">
          <ac:chgData name="Niederreiter Manuela" userId="4c02c3fc-880c-415a-a01a-ea60546c9536" providerId="ADAL" clId="{8834200C-E2A5-4BCA-8575-601E587E9B12}" dt="2024-06-20T09:16:00.077" v="1335"/>
          <ac:grpSpMkLst>
            <pc:docMk/>
            <pc:sldMk cId="1559430230" sldId="256"/>
            <ac:grpSpMk id="4" creationId="{4C451EA9-EDEC-B6C2-E200-C0BF43955D86}"/>
          </ac:grpSpMkLst>
        </pc:grpChg>
        <pc:grpChg chg="add del mod">
          <ac:chgData name="Niederreiter Manuela" userId="4c02c3fc-880c-415a-a01a-ea60546c9536" providerId="ADAL" clId="{8834200C-E2A5-4BCA-8575-601E587E9B12}" dt="2024-06-15T07:10:40.842" v="192" actId="478"/>
          <ac:grpSpMkLst>
            <pc:docMk/>
            <pc:sldMk cId="1559430230" sldId="256"/>
            <ac:grpSpMk id="4" creationId="{ADCAC670-2C58-C49F-EC5A-610761CA028D}"/>
          </ac:grpSpMkLst>
        </pc:grpChg>
        <pc:grpChg chg="del mod topLvl">
          <ac:chgData name="Niederreiter Manuela" userId="4c02c3fc-880c-415a-a01a-ea60546c9536" providerId="ADAL" clId="{8834200C-E2A5-4BCA-8575-601E587E9B12}" dt="2024-06-15T06:55:39.722" v="135" actId="165"/>
          <ac:grpSpMkLst>
            <pc:docMk/>
            <pc:sldMk cId="1559430230" sldId="256"/>
            <ac:grpSpMk id="43" creationId="{B04D6E8F-4014-67A2-FCE4-91D53098CC05}"/>
          </ac:grpSpMkLst>
        </pc:grpChg>
        <pc:grpChg chg="mod topLvl">
          <ac:chgData name="Niederreiter Manuela" userId="4c02c3fc-880c-415a-a01a-ea60546c9536" providerId="ADAL" clId="{8834200C-E2A5-4BCA-8575-601E587E9B12}" dt="2024-06-15T06:59:07.535" v="148" actId="164"/>
          <ac:grpSpMkLst>
            <pc:docMk/>
            <pc:sldMk cId="1559430230" sldId="256"/>
            <ac:grpSpMk id="44" creationId="{E5FFFB1B-E616-1D18-CBFF-C475364B6317}"/>
          </ac:grpSpMkLst>
        </pc:grpChg>
        <pc:grpChg chg="del">
          <ac:chgData name="Niederreiter Manuela" userId="4c02c3fc-880c-415a-a01a-ea60546c9536" providerId="ADAL" clId="{8834200C-E2A5-4BCA-8575-601E587E9B12}" dt="2024-06-15T06:55:27.879" v="134" actId="165"/>
          <ac:grpSpMkLst>
            <pc:docMk/>
            <pc:sldMk cId="1559430230" sldId="256"/>
            <ac:grpSpMk id="46" creationId="{60CE2636-2DB3-C607-8E28-3C0D19F59905}"/>
          </ac:grpSpMkLst>
        </pc:grpChg>
        <pc:grpChg chg="add mod">
          <ac:chgData name="Niederreiter Manuela" userId="4c02c3fc-880c-415a-a01a-ea60546c9536" providerId="ADAL" clId="{8834200C-E2A5-4BCA-8575-601E587E9B12}" dt="2024-06-15T07:41:27.418" v="581" actId="164"/>
          <ac:grpSpMkLst>
            <pc:docMk/>
            <pc:sldMk cId="1559430230" sldId="256"/>
            <ac:grpSpMk id="87" creationId="{B7155D83-410A-F320-FF07-CEE0A1734703}"/>
          </ac:grpSpMkLst>
        </pc:grpChg>
        <pc:grpChg chg="add del mod">
          <ac:chgData name="Niederreiter Manuela" userId="4c02c3fc-880c-415a-a01a-ea60546c9536" providerId="ADAL" clId="{8834200C-E2A5-4BCA-8575-601E587E9B12}" dt="2024-06-20T09:15:56.311" v="1334" actId="478"/>
          <ac:grpSpMkLst>
            <pc:docMk/>
            <pc:sldMk cId="1559430230" sldId="256"/>
            <ac:grpSpMk id="88" creationId="{10522549-6EA4-2E5E-93FA-6B67AA31D639}"/>
          </ac:grpSpMkLst>
        </pc:grpChg>
        <pc:picChg chg="add del mod ord">
          <ac:chgData name="Niederreiter Manuela" userId="4c02c3fc-880c-415a-a01a-ea60546c9536" providerId="ADAL" clId="{8834200C-E2A5-4BCA-8575-601E587E9B12}" dt="2024-06-15T07:42:27.222" v="592" actId="478"/>
          <ac:picMkLst>
            <pc:docMk/>
            <pc:sldMk cId="1559430230" sldId="256"/>
            <ac:picMk id="5" creationId="{ECB66246-CE36-9E9C-A631-56C28E62130C}"/>
          </ac:picMkLst>
        </pc:picChg>
      </pc:sldChg>
      <pc:sldChg chg="addSp delSp modSp del mod modTransition">
        <pc:chgData name="Niederreiter Manuela" userId="4c02c3fc-880c-415a-a01a-ea60546c9536" providerId="ADAL" clId="{8834200C-E2A5-4BCA-8575-601E587E9B12}" dt="2024-06-15T07:42:24.634" v="591" actId="47"/>
        <pc:sldMkLst>
          <pc:docMk/>
          <pc:sldMk cId="2696022780" sldId="257"/>
        </pc:sldMkLst>
        <pc:spChg chg="add del">
          <ac:chgData name="Niederreiter Manuela" userId="4c02c3fc-880c-415a-a01a-ea60546c9536" providerId="ADAL" clId="{8834200C-E2A5-4BCA-8575-601E587E9B12}" dt="2024-06-15T07:14:51.120" v="224" actId="21"/>
          <ac:spMkLst>
            <pc:docMk/>
            <pc:sldMk cId="2696022780" sldId="257"/>
            <ac:spMk id="2" creationId="{0D26601D-8148-6984-454C-DAC7894584FB}"/>
          </ac:spMkLst>
        </pc:spChg>
        <pc:spChg chg="add mod">
          <ac:chgData name="Niederreiter Manuela" userId="4c02c3fc-880c-415a-a01a-ea60546c9536" providerId="ADAL" clId="{8834200C-E2A5-4BCA-8575-601E587E9B12}" dt="2024-06-11T06:06:07.304" v="84" actId="20577"/>
          <ac:spMkLst>
            <pc:docMk/>
            <pc:sldMk cId="2696022780" sldId="257"/>
            <ac:spMk id="3" creationId="{B02B22C3-CA5F-A400-EFE6-493DDA01CBEA}"/>
          </ac:spMkLst>
        </pc:spChg>
        <pc:grpChg chg="mod">
          <ac:chgData name="Niederreiter Manuela" userId="4c02c3fc-880c-415a-a01a-ea60546c9536" providerId="ADAL" clId="{8834200C-E2A5-4BCA-8575-601E587E9B12}" dt="2024-06-07T08:30:24.227" v="2" actId="1076"/>
          <ac:grpSpMkLst>
            <pc:docMk/>
            <pc:sldMk cId="2696022780" sldId="257"/>
            <ac:grpSpMk id="37" creationId="{12BB2CAC-9148-D32F-0E9A-F0F3BCBF5FCF}"/>
          </ac:grpSpMkLst>
        </pc:grpChg>
        <pc:grpChg chg="add del">
          <ac:chgData name="Niederreiter Manuela" userId="4c02c3fc-880c-415a-a01a-ea60546c9536" providerId="ADAL" clId="{8834200C-E2A5-4BCA-8575-601E587E9B12}" dt="2024-06-15T07:15:11.069" v="229" actId="478"/>
          <ac:grpSpMkLst>
            <pc:docMk/>
            <pc:sldMk cId="2696022780" sldId="257"/>
            <ac:grpSpMk id="60" creationId="{0F4AD46A-BFB1-5896-463F-0B8F7445CD3C}"/>
          </ac:grpSpMkLst>
        </pc:grpChg>
        <pc:picChg chg="del mod">
          <ac:chgData name="Niederreiter Manuela" userId="4c02c3fc-880c-415a-a01a-ea60546c9536" providerId="ADAL" clId="{8834200C-E2A5-4BCA-8575-601E587E9B12}" dt="2024-06-11T06:05:04.697" v="73" actId="478"/>
          <ac:picMkLst>
            <pc:docMk/>
            <pc:sldMk cId="2696022780" sldId="257"/>
            <ac:picMk id="4" creationId="{CA7E72CF-0C6A-A426-FAD6-E8D2DD92FE1A}"/>
          </ac:picMkLst>
        </pc:picChg>
      </pc:sldChg>
      <pc:sldChg chg="addSp delSp modSp mod">
        <pc:chgData name="Niederreiter Manuela" userId="4c02c3fc-880c-415a-a01a-ea60546c9536" providerId="ADAL" clId="{8834200C-E2A5-4BCA-8575-601E587E9B12}" dt="2024-06-20T09:10:29.086" v="1313" actId="478"/>
        <pc:sldMkLst>
          <pc:docMk/>
          <pc:sldMk cId="3026861742" sldId="257"/>
        </pc:sldMkLst>
        <pc:spChg chg="add mod">
          <ac:chgData name="Niederreiter Manuela" userId="4c02c3fc-880c-415a-a01a-ea60546c9536" providerId="ADAL" clId="{8834200C-E2A5-4BCA-8575-601E587E9B12}" dt="2024-06-15T07:44:49.466" v="627" actId="1076"/>
          <ac:spMkLst>
            <pc:docMk/>
            <pc:sldMk cId="3026861742" sldId="257"/>
            <ac:spMk id="2" creationId="{3B231685-0F87-7ABD-406A-075561699D5A}"/>
          </ac:spMkLst>
        </pc:spChg>
        <pc:spChg chg="mod">
          <ac:chgData name="Niederreiter Manuela" userId="4c02c3fc-880c-415a-a01a-ea60546c9536" providerId="ADAL" clId="{8834200C-E2A5-4BCA-8575-601E587E9B12}" dt="2024-06-15T07:43:42.235" v="601" actId="403"/>
          <ac:spMkLst>
            <pc:docMk/>
            <pc:sldMk cId="3026861742" sldId="257"/>
            <ac:spMk id="38" creationId="{31D4EECB-E224-0727-51ED-30366570EF1B}"/>
          </ac:spMkLst>
        </pc:spChg>
        <pc:spChg chg="mod">
          <ac:chgData name="Niederreiter Manuela" userId="4c02c3fc-880c-415a-a01a-ea60546c9536" providerId="ADAL" clId="{8834200C-E2A5-4BCA-8575-601E587E9B12}" dt="2024-06-15T07:43:11.420" v="596" actId="27636"/>
          <ac:spMkLst>
            <pc:docMk/>
            <pc:sldMk cId="3026861742" sldId="257"/>
            <ac:spMk id="45" creationId="{B02B22C3-CA5F-A400-EFE6-493DDA01CBEA}"/>
          </ac:spMkLst>
        </pc:spChg>
        <pc:spChg chg="del">
          <ac:chgData name="Niederreiter Manuela" userId="4c02c3fc-880c-415a-a01a-ea60546c9536" providerId="ADAL" clId="{8834200C-E2A5-4BCA-8575-601E587E9B12}" dt="2024-06-20T09:10:29.086" v="1313" actId="478"/>
          <ac:spMkLst>
            <pc:docMk/>
            <pc:sldMk cId="3026861742" sldId="257"/>
            <ac:spMk id="86" creationId="{2B492753-5A21-A1AF-5048-49F1947A658B}"/>
          </ac:spMkLst>
        </pc:spChg>
        <pc:grpChg chg="mod">
          <ac:chgData name="Niederreiter Manuela" userId="4c02c3fc-880c-415a-a01a-ea60546c9536" providerId="ADAL" clId="{8834200C-E2A5-4BCA-8575-601E587E9B12}" dt="2024-06-15T07:43:29.907" v="598" actId="1076"/>
          <ac:grpSpMkLst>
            <pc:docMk/>
            <pc:sldMk cId="3026861742" sldId="257"/>
            <ac:grpSpMk id="88" creationId="{10522549-6EA4-2E5E-93FA-6B67AA31D639}"/>
          </ac:grpSpMkLst>
        </pc:grpChg>
      </pc:sldChg>
      <pc:sldChg chg="addSp delSp modSp mod delAnim modAnim">
        <pc:chgData name="Niederreiter Manuela" userId="4c02c3fc-880c-415a-a01a-ea60546c9536" providerId="ADAL" clId="{8834200C-E2A5-4BCA-8575-601E587E9B12}" dt="2024-06-21T15:50:07.182" v="2130" actId="12269"/>
        <pc:sldMkLst>
          <pc:docMk/>
          <pc:sldMk cId="310459131" sldId="258"/>
        </pc:sldMkLst>
        <pc:spChg chg="mod">
          <ac:chgData name="Niederreiter Manuela" userId="4c02c3fc-880c-415a-a01a-ea60546c9536" providerId="ADAL" clId="{8834200C-E2A5-4BCA-8575-601E587E9B12}" dt="2024-06-15T08:44:20.373" v="698" actId="1076"/>
          <ac:spMkLst>
            <pc:docMk/>
            <pc:sldMk cId="310459131" sldId="258"/>
            <ac:spMk id="2" creationId="{3B231685-0F87-7ABD-406A-075561699D5A}"/>
          </ac:spMkLst>
        </pc:spChg>
        <pc:spChg chg="add del mod">
          <ac:chgData name="Niederreiter Manuela" userId="4c02c3fc-880c-415a-a01a-ea60546c9536" providerId="ADAL" clId="{8834200C-E2A5-4BCA-8575-601E587E9B12}" dt="2024-06-20T08:31:58.419" v="869" actId="478"/>
          <ac:spMkLst>
            <pc:docMk/>
            <pc:sldMk cId="310459131" sldId="258"/>
            <ac:spMk id="4" creationId="{B889248B-A1FC-D03B-791D-5B6A766481CF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" creationId="{85F510F4-F771-E510-D76E-25FA34D73221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" creationId="{DEE090FB-1AA6-ED79-0418-0B1255409F74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" creationId="{AAB01D17-24EA-E4FE-051C-C0387F423757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9" creationId="{FBEEC878-DA2A-6679-3687-84494087A627}"/>
          </ac:spMkLst>
        </pc:spChg>
        <pc:spChg chg="add del mod">
          <ac:chgData name="Niederreiter Manuela" userId="4c02c3fc-880c-415a-a01a-ea60546c9536" providerId="ADAL" clId="{8834200C-E2A5-4BCA-8575-601E587E9B12}" dt="2024-06-20T08:56:54.885" v="1147" actId="478"/>
          <ac:spMkLst>
            <pc:docMk/>
            <pc:sldMk cId="310459131" sldId="258"/>
            <ac:spMk id="10" creationId="{283A9D41-8C5A-A7B0-5E87-0E312D2D3A50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11" creationId="{861CEDC7-8984-022A-2267-5F55B06BCC4E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12" creationId="{90467338-7BA5-BE4B-2C80-9386D550FE0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7" creationId="{9D344CBD-0BD3-5618-F29F-6D95700285DB}"/>
          </ac:spMkLst>
        </pc:spChg>
        <pc:spChg chg="add del mod">
          <ac:chgData name="Niederreiter Manuela" userId="4c02c3fc-880c-415a-a01a-ea60546c9536" providerId="ADAL" clId="{8834200C-E2A5-4BCA-8575-601E587E9B12}" dt="2024-06-15T08:47:44.585" v="727" actId="22"/>
          <ac:spMkLst>
            <pc:docMk/>
            <pc:sldMk cId="310459131" sldId="258"/>
            <ac:spMk id="18" creationId="{9540FEB5-D1DD-9CA0-2621-1AD2FB045CB1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9" creationId="{3C19F8A3-F1BB-2D94-DF5E-097BB1E35D4C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0" creationId="{FC5C881C-5EA5-BEDF-40FF-DFD8F7135EB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1" creationId="{93FDA64C-DDF8-179D-519C-C29D7C33B4E5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2" creationId="{48FC88FF-0E5A-D537-D6CD-3538CF30DA5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3" creationId="{F668D10C-F25A-8986-2183-B97D2E98138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4" creationId="{E2473D4E-4684-BDD1-D41E-0ADBADA0607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5" creationId="{89A21C57-1DD8-D690-8A6A-6D00AF3A39B6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6" creationId="{759CFC2F-851E-AB31-97BF-69E578F51335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7" creationId="{1E929D57-13E4-A2B1-8B91-EBC590AF3EC8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8" creationId="{56152A95-D957-2649-3B09-DB62DD0B9259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29" creationId="{5041E246-0B29-5E6E-FCEB-AD24A0973201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0" creationId="{F3ACB2D4-52A1-DB8E-93A2-4812AD27FEB3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1" creationId="{D4545D95-A57B-8E56-29B1-C6412C87873E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2" creationId="{E2B8A294-4682-FA0C-1DBA-6B45E8AEB5D1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3" creationId="{9BA13C33-FCFB-9031-C49B-06E1B231C970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4" creationId="{782C2DE8-28C3-F1F6-E0BB-E83D6A49E7EF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5" creationId="{470550C9-BE7B-25FB-4170-C0A7B30B395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36" creationId="{1170AB7B-2953-B2F8-78A0-F5661B2739C9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37" creationId="{23792214-8F2A-E105-DF54-10C5FF8C7C9A}"/>
          </ac:spMkLst>
        </pc:spChg>
        <pc:spChg chg="mod">
          <ac:chgData name="Niederreiter Manuela" userId="4c02c3fc-880c-415a-a01a-ea60546c9536" providerId="ADAL" clId="{8834200C-E2A5-4BCA-8575-601E587E9B12}" dt="2024-06-15T08:44:12.748" v="696" actId="1076"/>
          <ac:spMkLst>
            <pc:docMk/>
            <pc:sldMk cId="310459131" sldId="258"/>
            <ac:spMk id="38" creationId="{31D4EECB-E224-0727-51ED-30366570EF1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43" creationId="{82ABE535-5232-C444-B40E-E28A6209958E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45" creationId="{B02B22C3-CA5F-A400-EFE6-493DDA01CBEA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46" creationId="{30A3477E-AD3B-93EF-AA2F-9B29CCA935DF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47" creationId="{C46BA450-CD1B-87B8-C6CD-9224E04F3540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48" creationId="{32E0D901-6DB6-6BBD-C82A-CFFDA98FA0D2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49" creationId="{03D6FA71-3DA1-E398-3F72-BE71A2A0C4EC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0" creationId="{2BD0C917-E878-E304-0F4F-23D1B52F039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1" creationId="{8BDF7455-289E-E167-8B74-FEB4D33358E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2" creationId="{59F20F6E-C861-D45C-4556-A0E740FD72F4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3" creationId="{14ED46E9-B6E0-F2AF-6BE0-D16729853107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4" creationId="{59DC1947-29BE-FD99-476A-16C78EBB21F1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5" creationId="{E5433521-9F24-6CCB-45ED-CC18FF17293A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6" creationId="{D3A944DD-6339-99C8-AAD3-AE3B55670FDA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7" creationId="{9CF28CD6-C63E-9157-AD63-39383FBEC862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8" creationId="{8D852CE0-5A53-F56E-B108-9C25E3E92DC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59" creationId="{BE9317B6-A5CB-8880-1033-737FDCC229AC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0" creationId="{EF2AD953-2F64-7507-2ACA-1D8490E23195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1" creationId="{9C89CEF4-F268-74D3-65AC-206BBE07DECC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2" creationId="{B666B063-0847-61C6-D436-D5174E32436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3" creationId="{0CFECA5F-36B9-C21B-7768-87A1901BE15C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4" creationId="{34F3E137-C846-50CE-4CC8-7B5C4C8F2BB2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5" creationId="{8907FD15-D4F0-5783-5B48-C5480C0AE204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6" creationId="{77351CBB-C463-4A8D-5B0C-F6B7635FDE52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7" creationId="{292E3D32-EC03-5E10-71B3-85F795472800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8" creationId="{DCA921B2-6361-FE5B-B8F9-0E5AB59E957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69" creationId="{642F4506-70A3-4D2D-2C12-483DD99C613B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0" creationId="{97FC090C-D0F7-0525-6044-002CB008DB85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1" creationId="{2925C218-86A4-E434-B126-07399B1FB5EC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2" creationId="{96AD6EF6-59B2-3338-559F-FC3533317EE3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3" creationId="{06E7C403-36B2-4C6A-1E6A-E8DF07406A9A}"/>
          </ac:spMkLst>
        </pc:spChg>
        <pc:spChg chg="mod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4" creationId="{CB9AB83F-74F3-F6BB-987F-C956288DDAB5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5" creationId="{B6C5A021-D3C5-0E2A-C696-11207DEB7F92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6" creationId="{FC6049C3-C902-BC33-5023-9DF33563BDF2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7" creationId="{A61990A3-878C-03FF-2159-9D0B2636D6C2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8" creationId="{B462D7D0-D06F-BBB2-FA4D-0E1D5FC86B13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79" creationId="{2A4738A9-5069-F736-B706-B4946C2343DC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0" creationId="{8B09E3AC-608E-D916-A6D3-91DE1FA90235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1" creationId="{2A9FEF11-85E2-97DE-598D-DEB7E80AC552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2" creationId="{28D9C1D5-25EB-771D-F330-EC89A13AEFA5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3" creationId="{2D74F9BB-A26E-BE09-8750-43A15CF7D551}"/>
          </ac:spMkLst>
        </pc:spChg>
        <pc:spChg chg="mod topLvl">
          <ac:chgData name="Niederreiter Manuela" userId="4c02c3fc-880c-415a-a01a-ea60546c9536" providerId="ADAL" clId="{8834200C-E2A5-4BCA-8575-601E587E9B12}" dt="2024-06-15T08:47:35.270" v="716" actId="165"/>
          <ac:spMkLst>
            <pc:docMk/>
            <pc:sldMk cId="310459131" sldId="258"/>
            <ac:spMk id="84" creationId="{DC3E3BC9-1D7F-292C-6523-CD2BDCF0A4F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85" creationId="{165A2901-A9C3-E8C0-2C06-4F30FD474035}"/>
          </ac:spMkLst>
        </pc:spChg>
        <pc:spChg chg="del mod topLvl">
          <ac:chgData name="Niederreiter Manuela" userId="4c02c3fc-880c-415a-a01a-ea60546c9536" providerId="ADAL" clId="{8834200C-E2A5-4BCA-8575-601E587E9B12}" dt="2024-06-20T08:32:06.218" v="870" actId="478"/>
          <ac:spMkLst>
            <pc:docMk/>
            <pc:sldMk cId="310459131" sldId="258"/>
            <ac:spMk id="86" creationId="{2B492753-5A21-A1AF-5048-49F1947A658B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89" creationId="{2F9C58D8-EE26-50F3-3F58-6422EF5A59F8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1" creationId="{47D77624-D885-7D2C-E5AF-BB6E464F1018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2" creationId="{A94B2FC5-79BE-B656-7888-6D82A220DD80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3" creationId="{C57E9665-7722-F4D0-99A0-49C4EEF91BDC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4" creationId="{8628C4D7-C8A0-1C8B-E7A7-AA684652544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5" creationId="{17388C20-82F3-AA75-7D60-29CB55F69F1E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6" creationId="{0B95B959-5B16-9627-42BA-F9139C2A628C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7" creationId="{36E02B5D-E3ED-2D08-3B9E-80F085225D77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8" creationId="{998DA1F5-DC0A-2136-B3E8-123C4CC94B90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99" creationId="{D04F0BF4-E0FB-20F1-6484-3036287AF827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0" creationId="{FEC9CCC0-D242-8A9D-F45B-9B19EDDB3654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1" creationId="{B76F3513-93DC-D3C4-2303-F63921E96B3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2" creationId="{E686AFCE-49FF-8933-7894-C922C07B05F7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3" creationId="{725BBDCE-F804-8E40-B4AA-690D0625493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4" creationId="{76686FD0-7E72-5CBD-89EE-32745037BB4A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5" creationId="{186D5DA5-47A8-E2DF-7E07-DB13E45A245D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6" creationId="{CC4D3EB2-3085-9314-C2C1-E613982A928A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7" creationId="{66231EEC-BB5D-9C9C-42FC-4D2EC7E77ABA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8" creationId="{067FD173-5DFE-782A-C53C-A97DBD06497F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09" creationId="{2C5933EE-C9F1-BA12-9D19-012BE5F5BF63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10" creationId="{6F1BB50C-5616-06ED-0DF1-52A5EDE22E15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11" creationId="{5C881E28-BD86-50FA-D449-3D7023860FFC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12" creationId="{E11DB160-3C36-2D22-7C0D-EF71DDA38E28}"/>
          </ac:spMkLst>
        </pc:spChg>
        <pc:spChg chg="mod">
          <ac:chgData name="Niederreiter Manuela" userId="4c02c3fc-880c-415a-a01a-ea60546c9536" providerId="ADAL" clId="{8834200C-E2A5-4BCA-8575-601E587E9B12}" dt="2024-06-20T09:10:49.157" v="1315"/>
          <ac:spMkLst>
            <pc:docMk/>
            <pc:sldMk cId="310459131" sldId="258"/>
            <ac:spMk id="113" creationId="{863FDD33-3D59-8DEA-02C4-63873F24434D}"/>
          </ac:spMkLst>
        </pc:spChg>
        <pc:grpChg chg="add mod">
          <ac:chgData name="Niederreiter Manuela" userId="4c02c3fc-880c-415a-a01a-ea60546c9536" providerId="ADAL" clId="{8834200C-E2A5-4BCA-8575-601E587E9B12}" dt="2024-06-20T09:11:15.035" v="1316" actId="1076"/>
          <ac:grpSpMkLst>
            <pc:docMk/>
            <pc:sldMk cId="310459131" sldId="258"/>
            <ac:grpSpMk id="5" creationId="{266E9DE4-C860-C3E3-927F-6703B89171D9}"/>
          </ac:grpSpMkLst>
        </pc:grpChg>
        <pc:grpChg chg="mod">
          <ac:chgData name="Niederreiter Manuela" userId="4c02c3fc-880c-415a-a01a-ea60546c9536" providerId="ADAL" clId="{8834200C-E2A5-4BCA-8575-601E587E9B12}" dt="2024-06-20T09:10:49.157" v="1315"/>
          <ac:grpSpMkLst>
            <pc:docMk/>
            <pc:sldMk cId="310459131" sldId="258"/>
            <ac:grpSpMk id="18" creationId="{B1ACBED9-2C85-A229-69D8-BF34ED3418BD}"/>
          </ac:grpSpMkLst>
        </pc:grpChg>
        <pc:grpChg chg="mod topLvl">
          <ac:chgData name="Niederreiter Manuela" userId="4c02c3fc-880c-415a-a01a-ea60546c9536" providerId="ADAL" clId="{8834200C-E2A5-4BCA-8575-601E587E9B12}" dt="2024-06-15T08:47:35.270" v="716" actId="165"/>
          <ac:grpSpMkLst>
            <pc:docMk/>
            <pc:sldMk cId="310459131" sldId="258"/>
            <ac:grpSpMk id="87" creationId="{B7155D83-410A-F320-FF07-CEE0A1734703}"/>
          </ac:grpSpMkLst>
        </pc:grpChg>
        <pc:grpChg chg="add del mod">
          <ac:chgData name="Niederreiter Manuela" userId="4c02c3fc-880c-415a-a01a-ea60546c9536" providerId="ADAL" clId="{8834200C-E2A5-4BCA-8575-601E587E9B12}" dt="2024-06-20T09:10:38.336" v="1314" actId="478"/>
          <ac:grpSpMkLst>
            <pc:docMk/>
            <pc:sldMk cId="310459131" sldId="258"/>
            <ac:grpSpMk id="88" creationId="{10522549-6EA4-2E5E-93FA-6B67AA31D639}"/>
          </ac:grpSpMkLst>
        </pc:grpChg>
        <pc:graphicFrameChg chg="add del mod modGraphic">
          <ac:chgData name="Niederreiter Manuela" userId="4c02c3fc-880c-415a-a01a-ea60546c9536" providerId="ADAL" clId="{8834200C-E2A5-4BCA-8575-601E587E9B12}" dt="2024-06-21T15:50:07.182" v="2130" actId="12269"/>
          <ac:graphicFrameMkLst>
            <pc:docMk/>
            <pc:sldMk cId="310459131" sldId="258"/>
            <ac:graphicFrameMk id="90" creationId="{84DB18EC-DE9E-84B5-614C-86179272F659}"/>
          </ac:graphicFrameMkLst>
        </pc:graphicFrameChg>
        <pc:picChg chg="add mod">
          <ac:chgData name="Niederreiter Manuela" userId="4c02c3fc-880c-415a-a01a-ea60546c9536" providerId="ADAL" clId="{8834200C-E2A5-4BCA-8575-601E587E9B12}" dt="2024-06-15T07:48:04.385" v="649" actId="1076"/>
          <ac:picMkLst>
            <pc:docMk/>
            <pc:sldMk cId="310459131" sldId="258"/>
            <ac:picMk id="3" creationId="{D3AA4636-A246-BC40-DB03-238D0D4C7F53}"/>
          </ac:picMkLst>
        </pc:picChg>
      </pc:sldChg>
      <pc:sldChg chg="new add del">
        <pc:chgData name="Niederreiter Manuela" userId="4c02c3fc-880c-415a-a01a-ea60546c9536" providerId="ADAL" clId="{8834200C-E2A5-4BCA-8575-601E587E9B12}" dt="2024-06-15T07:15:03.222" v="228" actId="680"/>
        <pc:sldMkLst>
          <pc:docMk/>
          <pc:sldMk cId="933243496" sldId="258"/>
        </pc:sldMkLst>
      </pc:sldChg>
      <pc:sldChg chg="addSp delSp modSp del mod">
        <pc:chgData name="Niederreiter Manuela" userId="4c02c3fc-880c-415a-a01a-ea60546c9536" providerId="ADAL" clId="{8834200C-E2A5-4BCA-8575-601E587E9B12}" dt="2024-06-15T06:54:46.781" v="133" actId="47"/>
        <pc:sldMkLst>
          <pc:docMk/>
          <pc:sldMk cId="1753780413" sldId="258"/>
        </pc:sldMkLst>
        <pc:spChg chg="del">
          <ac:chgData name="Niederreiter Manuela" userId="4c02c3fc-880c-415a-a01a-ea60546c9536" providerId="ADAL" clId="{8834200C-E2A5-4BCA-8575-601E587E9B12}" dt="2024-06-15T06:44:48.838" v="91" actId="478"/>
          <ac:spMkLst>
            <pc:docMk/>
            <pc:sldMk cId="1753780413" sldId="258"/>
            <ac:spMk id="2" creationId="{0D26601D-8148-6984-454C-DAC7894584FB}"/>
          </ac:spMkLst>
        </pc:spChg>
        <pc:spChg chg="add mod">
          <ac:chgData name="Niederreiter Manuela" userId="4c02c3fc-880c-415a-a01a-ea60546c9536" providerId="ADAL" clId="{8834200C-E2A5-4BCA-8575-601E587E9B12}" dt="2024-06-15T06:52:37.615" v="131" actId="164"/>
          <ac:spMkLst>
            <pc:docMk/>
            <pc:sldMk cId="1753780413" sldId="258"/>
            <ac:spMk id="3" creationId="{54222E71-496D-7074-ED2C-15A918F24B99}"/>
          </ac:spMkLst>
        </pc:spChg>
        <pc:spChg chg="mod topLvl">
          <ac:chgData name="Niederreiter Manuela" userId="4c02c3fc-880c-415a-a01a-ea60546c9536" providerId="ADAL" clId="{8834200C-E2A5-4BCA-8575-601E587E9B12}" dt="2024-06-15T06:52:37.615" v="131" actId="164"/>
          <ac:spMkLst>
            <pc:docMk/>
            <pc:sldMk cId="1753780413" sldId="258"/>
            <ac:spMk id="63" creationId="{1AC85A28-6035-AAFA-00B2-6AA743F47244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4" creationId="{D59A3F06-548D-AA46-E42D-05D4EA4454D1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5" creationId="{A41B3047-A6EE-9565-2307-53A14D527C25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6" creationId="{F812258B-3148-412D-630D-663FA34F85AB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7" creationId="{2988AE5C-5722-7387-A7C1-40FDB40E6AA6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8" creationId="{3EB86C52-94D4-215D-F2F6-F7491CAE9D51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69" creationId="{A945AC8D-226D-D769-B334-2A11643164F7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0" creationId="{A811CF1E-A7A2-74AC-3919-43E9491BD3C7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1" creationId="{73F56628-C363-1C21-2195-7CDFCC87CC67}"/>
          </ac:spMkLst>
        </pc:spChg>
        <pc:spChg chg="mod">
          <ac:chgData name="Niederreiter Manuela" userId="4c02c3fc-880c-415a-a01a-ea60546c9536" providerId="ADAL" clId="{8834200C-E2A5-4BCA-8575-601E587E9B12}" dt="2024-06-15T06:48:06.530" v="104" actId="207"/>
          <ac:spMkLst>
            <pc:docMk/>
            <pc:sldMk cId="1753780413" sldId="258"/>
            <ac:spMk id="72" creationId="{75E3BA8C-48BD-889C-23EE-B3F7A0052076}"/>
          </ac:spMkLst>
        </pc:spChg>
        <pc:spChg chg="mod">
          <ac:chgData name="Niederreiter Manuela" userId="4c02c3fc-880c-415a-a01a-ea60546c9536" providerId="ADAL" clId="{8834200C-E2A5-4BCA-8575-601E587E9B12}" dt="2024-06-15T06:48:06.530" v="104" actId="207"/>
          <ac:spMkLst>
            <pc:docMk/>
            <pc:sldMk cId="1753780413" sldId="258"/>
            <ac:spMk id="73" creationId="{8A76D847-5D82-5731-C0F2-091612AA8AA5}"/>
          </ac:spMkLst>
        </pc:spChg>
        <pc:spChg chg="mod">
          <ac:chgData name="Niederreiter Manuela" userId="4c02c3fc-880c-415a-a01a-ea60546c9536" providerId="ADAL" clId="{8834200C-E2A5-4BCA-8575-601E587E9B12}" dt="2024-06-15T06:48:06.530" v="104" actId="207"/>
          <ac:spMkLst>
            <pc:docMk/>
            <pc:sldMk cId="1753780413" sldId="258"/>
            <ac:spMk id="74" creationId="{F8B5925A-95B5-E414-3FD5-4B3DCB8508F5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5" creationId="{6C1D3F81-040F-4E14-DBD1-721CD89D8B33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6" creationId="{958A03A1-A955-75B3-82B6-C35B8B7B8616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7" creationId="{039D7B7E-07B5-5248-BF4C-4195E2250D1F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8" creationId="{C8D5A537-623E-8128-6783-62BD6F1016CF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79" creationId="{07BE97B3-76B2-41FE-A692-F200479E9F77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0" creationId="{73818D89-FC4C-231A-F284-859CA8848BCF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1" creationId="{6A33215D-FEAB-3923-57D3-A3F7302D8C8F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2" creationId="{6E77D62F-85BA-4582-6DF6-5C60E7E2CF38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3" creationId="{EF56842D-AE48-0CB6-42ED-485A5E8D6B07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4" creationId="{2EA9A745-4DB5-9F2B-75D9-0AE0BD0E7E6D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5" creationId="{919E2489-0660-ECD1-35A4-4757D2727C62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6" creationId="{C206B00A-0A9F-BBB0-423C-9348E69DEB7E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7" creationId="{F93E7B71-32D5-16B0-E343-06E7F6897276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88" creationId="{299A45F8-B6A2-4675-AF51-B4E28F07CB71}"/>
          </ac:spMkLst>
        </pc:spChg>
        <pc:spChg chg="mod">
          <ac:chgData name="Niederreiter Manuela" userId="4c02c3fc-880c-415a-a01a-ea60546c9536" providerId="ADAL" clId="{8834200C-E2A5-4BCA-8575-601E587E9B12}" dt="2024-06-15T06:47:29.844" v="103" actId="14100"/>
          <ac:spMkLst>
            <pc:docMk/>
            <pc:sldMk cId="1753780413" sldId="258"/>
            <ac:spMk id="89" creationId="{CB27194B-15E2-3E34-A1E2-6F7C148CF0B2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90" creationId="{9F568DC3-DF76-F881-197A-57634B2D6A36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91" creationId="{B21BBC24-22B0-78D4-C08F-36ED63C50ACF}"/>
          </ac:spMkLst>
        </pc:spChg>
        <pc:spChg chg="mod">
          <ac:chgData name="Niederreiter Manuela" userId="4c02c3fc-880c-415a-a01a-ea60546c9536" providerId="ADAL" clId="{8834200C-E2A5-4BCA-8575-601E587E9B12}" dt="2024-06-15T06:46:15.607" v="94" actId="165"/>
          <ac:spMkLst>
            <pc:docMk/>
            <pc:sldMk cId="1753780413" sldId="258"/>
            <ac:spMk id="92" creationId="{083F6517-9798-3A70-D170-B6AC46A06EE5}"/>
          </ac:spMkLst>
        </pc:spChg>
        <pc:spChg chg="del mod">
          <ac:chgData name="Niederreiter Manuela" userId="4c02c3fc-880c-415a-a01a-ea60546c9536" providerId="ADAL" clId="{8834200C-E2A5-4BCA-8575-601E587E9B12}" dt="2024-06-15T06:44:45.550" v="90" actId="478"/>
          <ac:spMkLst>
            <pc:docMk/>
            <pc:sldMk cId="1753780413" sldId="258"/>
            <ac:spMk id="93" creationId="{F800C851-0209-A93F-4692-3E0DF6624D8A}"/>
          </ac:spMkLst>
        </pc:spChg>
        <pc:grpChg chg="add mod">
          <ac:chgData name="Niederreiter Manuela" userId="4c02c3fc-880c-415a-a01a-ea60546c9536" providerId="ADAL" clId="{8834200C-E2A5-4BCA-8575-601E587E9B12}" dt="2024-06-15T06:53:45.132" v="132" actId="1076"/>
          <ac:grpSpMkLst>
            <pc:docMk/>
            <pc:sldMk cId="1753780413" sldId="258"/>
            <ac:grpSpMk id="4" creationId="{DED703BA-58C3-E37D-1898-A9786F9A28D9}"/>
          </ac:grpSpMkLst>
        </pc:grpChg>
        <pc:grpChg chg="del mod">
          <ac:chgData name="Niederreiter Manuela" userId="4c02c3fc-880c-415a-a01a-ea60546c9536" providerId="ADAL" clId="{8834200C-E2A5-4BCA-8575-601E587E9B12}" dt="2024-06-15T06:46:15.607" v="94" actId="165"/>
          <ac:grpSpMkLst>
            <pc:docMk/>
            <pc:sldMk cId="1753780413" sldId="258"/>
            <ac:grpSpMk id="60" creationId="{0F4AD46A-BFB1-5896-463F-0B8F7445CD3C}"/>
          </ac:grpSpMkLst>
        </pc:grpChg>
        <pc:grpChg chg="mod topLvl">
          <ac:chgData name="Niederreiter Manuela" userId="4c02c3fc-880c-415a-a01a-ea60546c9536" providerId="ADAL" clId="{8834200C-E2A5-4BCA-8575-601E587E9B12}" dt="2024-06-15T06:52:37.615" v="131" actId="164"/>
          <ac:grpSpMkLst>
            <pc:docMk/>
            <pc:sldMk cId="1753780413" sldId="258"/>
            <ac:grpSpMk id="61" creationId="{6B471757-3A7A-4FE7-2587-38C0E7BDBB05}"/>
          </ac:grpSpMkLst>
        </pc:grpChg>
        <pc:grpChg chg="mod topLvl">
          <ac:chgData name="Niederreiter Manuela" userId="4c02c3fc-880c-415a-a01a-ea60546c9536" providerId="ADAL" clId="{8834200C-E2A5-4BCA-8575-601E587E9B12}" dt="2024-06-15T06:46:15.607" v="94" actId="165"/>
          <ac:grpSpMkLst>
            <pc:docMk/>
            <pc:sldMk cId="1753780413" sldId="258"/>
            <ac:grpSpMk id="62" creationId="{58289E4A-6F65-B407-4A85-362C5513A596}"/>
          </ac:grpSpMkLst>
        </pc:grpChg>
      </pc:sldChg>
      <pc:sldChg chg="new del">
        <pc:chgData name="Niederreiter Manuela" userId="4c02c3fc-880c-415a-a01a-ea60546c9536" providerId="ADAL" clId="{8834200C-E2A5-4BCA-8575-601E587E9B12}" dt="2024-06-15T06:44:05.501" v="88" actId="680"/>
        <pc:sldMkLst>
          <pc:docMk/>
          <pc:sldMk cId="2642673361" sldId="258"/>
        </pc:sldMkLst>
      </pc:sldChg>
      <pc:sldChg chg="addSp delSp modSp mod modTransition delAnim modAnim">
        <pc:chgData name="Niederreiter Manuela" userId="4c02c3fc-880c-415a-a01a-ea60546c9536" providerId="ADAL" clId="{8834200C-E2A5-4BCA-8575-601E587E9B12}" dt="2024-06-23T17:47:58.888" v="3801"/>
        <pc:sldMkLst>
          <pc:docMk/>
          <pc:sldMk cId="1278482652" sldId="259"/>
        </pc:sldMkLst>
        <pc:spChg chg="mod">
          <ac:chgData name="Niederreiter Manuela" userId="4c02c3fc-880c-415a-a01a-ea60546c9536" providerId="ADAL" clId="{8834200C-E2A5-4BCA-8575-601E587E9B12}" dt="2024-06-20T09:54:50.849" v="1645" actId="1076"/>
          <ac:spMkLst>
            <pc:docMk/>
            <pc:sldMk cId="1278482652" sldId="259"/>
            <ac:spMk id="2" creationId="{3B231685-0F87-7ABD-406A-075561699D5A}"/>
          </ac:spMkLst>
        </pc:spChg>
        <pc:spChg chg="add mod">
          <ac:chgData name="Niederreiter Manuela" userId="4c02c3fc-880c-415a-a01a-ea60546c9536" providerId="ADAL" clId="{8834200C-E2A5-4BCA-8575-601E587E9B12}" dt="2024-06-21T16:43:13.764" v="2437" actId="14861"/>
          <ac:spMkLst>
            <pc:docMk/>
            <pc:sldMk cId="1278482652" sldId="259"/>
            <ac:spMk id="4" creationId="{518BED00-0BEE-D288-A0FE-8AF2EA47E729}"/>
          </ac:spMkLst>
        </pc:spChg>
        <pc:spChg chg="del mod">
          <ac:chgData name="Niederreiter Manuela" userId="4c02c3fc-880c-415a-a01a-ea60546c9536" providerId="ADAL" clId="{8834200C-E2A5-4BCA-8575-601E587E9B12}" dt="2024-06-20T09:12:10.014" v="1321" actId="478"/>
          <ac:spMkLst>
            <pc:docMk/>
            <pc:sldMk cId="1278482652" sldId="259"/>
            <ac:spMk id="4" creationId="{B889248B-A1FC-D03B-791D-5B6A766481CF}"/>
          </ac:spMkLst>
        </pc:spChg>
        <pc:spChg chg="add del mod">
          <ac:chgData name="Niederreiter Manuela" userId="4c02c3fc-880c-415a-a01a-ea60546c9536" providerId="ADAL" clId="{8834200C-E2A5-4BCA-8575-601E587E9B12}" dt="2024-06-15T09:00:55.700" v="799" actId="478"/>
          <ac:spMkLst>
            <pc:docMk/>
            <pc:sldMk cId="1278482652" sldId="259"/>
            <ac:spMk id="5" creationId="{9016E7CE-FBA8-8CFC-DA9C-F91139B87DF9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" creationId="{85F510F4-F771-E510-D76E-25FA34D73221}"/>
          </ac:spMkLst>
        </pc:spChg>
        <pc:spChg chg="add del mod ord">
          <ac:chgData name="Niederreiter Manuela" userId="4c02c3fc-880c-415a-a01a-ea60546c9536" providerId="ADAL" clId="{8834200C-E2A5-4BCA-8575-601E587E9B12}" dt="2024-06-21T10:40:57.350" v="1774" actId="478"/>
          <ac:spMkLst>
            <pc:docMk/>
            <pc:sldMk cId="1278482652" sldId="259"/>
            <ac:spMk id="6" creationId="{ACC38637-FE51-D9C9-AEC9-6B3A1D8D0B81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" creationId="{DEE090FB-1AA6-ED79-0418-0B1255409F74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" creationId="{AAB01D17-24EA-E4FE-051C-C0387F423757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9" creationId="{B3A2E040-F7BD-6E9C-C4DD-929B358FDEF4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9" creationId="{FBEEC878-DA2A-6679-3687-84494087A627}"/>
          </ac:spMkLst>
        </pc:spChg>
        <pc:spChg chg="del mod">
          <ac:chgData name="Niederreiter Manuela" userId="4c02c3fc-880c-415a-a01a-ea60546c9536" providerId="ADAL" clId="{8834200C-E2A5-4BCA-8575-601E587E9B12}" dt="2024-06-15T09:15:21.612" v="868" actId="26606"/>
          <ac:spMkLst>
            <pc:docMk/>
            <pc:sldMk cId="1278482652" sldId="259"/>
            <ac:spMk id="10" creationId="{283A9D41-8C5A-A7B0-5E87-0E312D2D3A5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" creationId="{4EAA78FF-FC71-E7BC-2CF8-4BB66174AAD1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11" creationId="{861CEDC7-8984-022A-2267-5F55B06BCC4E}"/>
          </ac:spMkLst>
        </pc:spChg>
        <pc:spChg chg="del mod">
          <ac:chgData name="Niederreiter Manuela" userId="4c02c3fc-880c-415a-a01a-ea60546c9536" providerId="ADAL" clId="{8834200C-E2A5-4BCA-8575-601E587E9B12}" dt="2024-06-21T10:56:09.038" v="1887" actId="478"/>
          <ac:spMkLst>
            <pc:docMk/>
            <pc:sldMk cId="1278482652" sldId="259"/>
            <ac:spMk id="11" creationId="{9D0EF35A-B063-B4BD-AD9C-EA5CD611D78E}"/>
          </ac:spMkLst>
        </pc:spChg>
        <pc:spChg chg="del mod">
          <ac:chgData name="Niederreiter Manuela" userId="4c02c3fc-880c-415a-a01a-ea60546c9536" providerId="ADAL" clId="{8834200C-E2A5-4BCA-8575-601E587E9B12}" dt="2024-06-21T10:40:11.351" v="1771" actId="478"/>
          <ac:spMkLst>
            <pc:docMk/>
            <pc:sldMk cId="1278482652" sldId="259"/>
            <ac:spMk id="12" creationId="{5E207ED3-6163-F737-499E-FFCCB702CAF6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12" creationId="{90467338-7BA5-BE4B-2C80-9386D550FE0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7" creationId="{E856D0E7-438D-C2DD-AEF6-4C8E2332269E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18" creationId="{D386F9FB-8179-773A-D741-2CB6AA5CD230}"/>
          </ac:spMkLst>
        </pc:spChg>
        <pc:spChg chg="add del mod">
          <ac:chgData name="Niederreiter Manuela" userId="4c02c3fc-880c-415a-a01a-ea60546c9536" providerId="ADAL" clId="{8834200C-E2A5-4BCA-8575-601E587E9B12}" dt="2024-06-20T09:12:12.538" v="1323" actId="478"/>
          <ac:spMkLst>
            <pc:docMk/>
            <pc:sldMk cId="1278482652" sldId="259"/>
            <ac:spMk id="18" creationId="{E6DA66E0-4C23-B1F5-B66D-D1F09300BDA8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9" creationId="{C50B5EAC-3998-96A6-0422-C801B487D859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0" creationId="{DB13F333-585C-00E7-637C-68CA84F0BA24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1" creationId="{FC2DEA46-5C73-9999-861E-ACD490F63EF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2" creationId="{0A955C03-B7E9-007A-F4CC-3E3765926EC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3" creationId="{9AA32842-AAF9-8945-A0E9-F604AC2CD0E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4" creationId="{9248780F-4B06-C30F-1647-18B95601C583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5" creationId="{A0EF205C-8B49-17AB-B562-9999F9D95F86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6" creationId="{9D8C06F3-0A2B-CA94-4873-F962809568BF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7" creationId="{0FAF1405-69A8-E0A8-0EB1-E53893B5831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8" creationId="{6B978F97-61C3-1C96-66D4-81551F42CAA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29" creationId="{2F59014C-4C83-6FF6-39CD-5195635597F6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0" creationId="{DDBE61DA-72DA-2E4C-5738-4A0015EFA93C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1" creationId="{B7BC81F4-1172-8441-B797-CDE3E888132F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2" creationId="{60C12EFB-15DC-152C-CDB6-CC82EC667FB1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3" creationId="{82B87A23-8744-482D-518E-FD28FAA3172A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4" creationId="{5806152E-BEAE-AFBD-E5F8-22EE12883243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5" creationId="{D3F30653-1229-465F-61D7-2E61A73C30E2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36" creationId="{3657E1E4-EF36-9817-D464-9098E5B575AF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37" creationId="{23792214-8F2A-E105-DF54-10C5FF8C7C9A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37" creationId="{E21FE5AE-4412-EF23-D43A-BE6304ED7737}"/>
          </ac:spMkLst>
        </pc:spChg>
        <pc:spChg chg="mod">
          <ac:chgData name="Niederreiter Manuela" userId="4c02c3fc-880c-415a-a01a-ea60546c9536" providerId="ADAL" clId="{8834200C-E2A5-4BCA-8575-601E587E9B12}" dt="2024-06-20T09:14:46.386" v="1332" actId="1076"/>
          <ac:spMkLst>
            <pc:docMk/>
            <pc:sldMk cId="1278482652" sldId="259"/>
            <ac:spMk id="38" creationId="{31D4EECB-E224-0727-51ED-30366570EF1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43" creationId="{3D80ECA0-1E99-26D1-10B0-40A074950FD7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45" creationId="{9374267E-8C09-2EA5-AEB2-4CFD69B7600A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45" creationId="{B02B22C3-CA5F-A400-EFE6-493DDA01CBEA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46" creationId="{E9D6C57E-63AD-BE00-7A77-CB8E91C1E3DD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47" creationId="{C46BA450-CD1B-87B8-C6CD-9224E04F3540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47" creationId="{CF049E27-805D-1F01-C4F9-FDE21D34581A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48" creationId="{32E0D901-6DB6-6BBD-C82A-CFFDA98FA0D2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48" creationId="{7233C359-FD3C-EEFC-B2BA-2D033B96165F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49" creationId="{03D6FA71-3DA1-E398-3F72-BE71A2A0C4EC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49" creationId="{1C5D1D52-4429-98DC-35F5-F2615078F783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0" creationId="{2BD0C917-E878-E304-0F4F-23D1B52F039B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0" creationId="{7CFE4E9C-4A88-9571-122D-BAE02B6F2C5B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1" creationId="{8BDF7455-289E-E167-8B74-FEB4D33358EB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1" creationId="{DA716A28-9C11-84FD-DCF1-9B9F64F92FF7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2" creationId="{59F20F6E-C861-D45C-4556-A0E740FD72F4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2" creationId="{8F01EC14-98BD-9A6F-0512-57CF0462B82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3" creationId="{14ED46E9-B6E0-F2AF-6BE0-D16729853107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3" creationId="{DCA7B27D-1AAE-5F96-FA8E-3A44D20A7E1D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4" creationId="{59DC1947-29BE-FD99-476A-16C78EBB21F1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4" creationId="{F4E6245F-EBC4-CD45-24DE-DB6B4D4058B2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5" creationId="{97CC602D-E3E9-1710-E307-E192998572CC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5" creationId="{E5433521-9F24-6CCB-45ED-CC18FF17293A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6" creationId="{A833A3B1-4EAC-3282-9D88-DC233AEC8988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6" creationId="{D3A944DD-6339-99C8-AAD3-AE3B55670FDA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7" creationId="{9CF28CD6-C63E-9157-AD63-39383FBEC862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7" creationId="{DCF39C18-08E1-963A-04C2-71115A5D156D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8" creationId="{8A969392-A391-C661-8FC5-D30ABB9BD4C4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8" creationId="{8D852CE0-5A53-F56E-B108-9C25E3E92DCB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59" creationId="{BE9317B6-A5CB-8880-1033-737FDCC229AC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59" creationId="{E64DCA2C-707B-047E-58FF-6A295B64A7E0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0" creationId="{CBE292D4-1A16-2ECB-42AC-DD3DA55DF01C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0" creationId="{EF2AD953-2F64-7507-2ACA-1D8490E23195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1" creationId="{1A0AE558-EA47-ACA1-AD3C-F3DFDA547D57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1" creationId="{9C89CEF4-F268-74D3-65AC-206BBE07DECC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2" creationId="{18F215DF-FC39-60E9-7414-99D9CAAD111C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2" creationId="{B666B063-0847-61C6-D436-D5174E32436B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3" creationId="{0CFECA5F-36B9-C21B-7768-87A1901BE15C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3" creationId="{0E5C7EEA-DCBD-C5D0-2F33-63D74B6B67ED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4" creationId="{34F3E137-C846-50CE-4CC8-7B5C4C8F2BB2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4" creationId="{F8B70DA4-529E-CA31-94F3-45114DB83E61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5" creationId="{8907FD15-D4F0-5783-5B48-C5480C0AE204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5" creationId="{9FF8775B-455B-DA61-0FC2-C75B931184E0}"/>
          </ac:spMkLst>
        </pc:spChg>
        <pc:spChg chg="mod topLvl">
          <ac:chgData name="Niederreiter Manuela" userId="4c02c3fc-880c-415a-a01a-ea60546c9536" providerId="ADAL" clId="{8834200C-E2A5-4BCA-8575-601E587E9B12}" dt="2024-06-15T09:13:57.552" v="860" actId="2711"/>
          <ac:spMkLst>
            <pc:docMk/>
            <pc:sldMk cId="1278482652" sldId="259"/>
            <ac:spMk id="66" creationId="{77351CBB-C463-4A8D-5B0C-F6B7635FDE52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6" creationId="{988814A6-F31F-B832-FE39-416F6187FC4A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7" creationId="{292E3D32-EC03-5E10-71B3-85F795472800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7" creationId="{99014E03-8066-ECED-86B2-E260D5B93CF7}"/>
          </ac:spMkLst>
        </pc:spChg>
        <pc:spChg chg="mod">
          <ac:chgData name="Niederreiter Manuela" userId="4c02c3fc-880c-415a-a01a-ea60546c9536" providerId="ADAL" clId="{8834200C-E2A5-4BCA-8575-601E587E9B12}" dt="2024-06-21T10:52:55.192" v="1865" actId="18245"/>
          <ac:spMkLst>
            <pc:docMk/>
            <pc:sldMk cId="1278482652" sldId="259"/>
            <ac:spMk id="68" creationId="{7A92D6DC-E95D-0CAF-54EF-91B29D59E28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8" creationId="{DCA921B2-6361-FE5B-B8F9-0E5AB59E957B}"/>
          </ac:spMkLst>
        </pc:spChg>
        <pc:spChg chg="mod">
          <ac:chgData name="Niederreiter Manuela" userId="4c02c3fc-880c-415a-a01a-ea60546c9536" providerId="ADAL" clId="{8834200C-E2A5-4BCA-8575-601E587E9B12}" dt="2024-06-21T10:51:40.583" v="1862" actId="18245"/>
          <ac:spMkLst>
            <pc:docMk/>
            <pc:sldMk cId="1278482652" sldId="259"/>
            <ac:spMk id="69" creationId="{1CF40C78-C064-6F4C-2E41-94B11C88A503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69" creationId="{642F4506-70A3-4D2D-2C12-483DD99C613B}"/>
          </ac:spMkLst>
        </pc:spChg>
        <pc:spChg chg="add del">
          <ac:chgData name="Niederreiter Manuela" userId="4c02c3fc-880c-415a-a01a-ea60546c9536" providerId="ADAL" clId="{8834200C-E2A5-4BCA-8575-601E587E9B12}" dt="2024-06-21T10:52:13.779" v="1864" actId="11529"/>
          <ac:spMkLst>
            <pc:docMk/>
            <pc:sldMk cId="1278482652" sldId="259"/>
            <ac:spMk id="70" creationId="{6211E9BC-A05D-705A-79B2-A57CE672C0F1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0" creationId="{97FC090C-D0F7-0525-6044-002CB008DB8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1" creationId="{2925C218-86A4-E434-B126-07399B1FB5EC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2" creationId="{96AD6EF6-59B2-3338-559F-FC3533317EE3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3" creationId="{06E7C403-36B2-4C6A-1E6A-E8DF07406A9A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4" creationId="{CB9AB83F-74F3-F6BB-987F-C956288DDAB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5" creationId="{B6C5A021-D3C5-0E2A-C696-11207DEB7F92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6" creationId="{FC6049C3-C902-BC33-5023-9DF33563BDF2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7" creationId="{A61990A3-878C-03FF-2159-9D0B2636D6C2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8" creationId="{B462D7D0-D06F-BBB2-FA4D-0E1D5FC86B13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79" creationId="{2A4738A9-5069-F736-B706-B4946C2343DC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0" creationId="{8B09E3AC-608E-D916-A6D3-91DE1FA9023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1" creationId="{2A9FEF11-85E2-97DE-598D-DEB7E80AC552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2" creationId="{28D9C1D5-25EB-771D-F330-EC89A13AEFA5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3" creationId="{2D74F9BB-A26E-BE09-8750-43A15CF7D551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4" creationId="{DC3E3BC9-1D7F-292C-6523-CD2BDCF0A4F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85" creationId="{47CF1CF5-6F9C-5EA5-E554-092B9D7F6929}"/>
          </ac:spMkLst>
        </pc:spChg>
        <pc:spChg chg="mod topLvl">
          <ac:chgData name="Niederreiter Manuela" userId="4c02c3fc-880c-415a-a01a-ea60546c9536" providerId="ADAL" clId="{8834200C-E2A5-4BCA-8575-601E587E9B12}" dt="2024-06-15T09:13:56.126" v="858" actId="165"/>
          <ac:spMkLst>
            <pc:docMk/>
            <pc:sldMk cId="1278482652" sldId="259"/>
            <ac:spMk id="86" creationId="{2B492753-5A21-A1AF-5048-49F1947A658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89" creationId="{C8704D9D-38AD-45DA-FD1E-2CF2932E08C9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1" creationId="{D058EEEF-A39E-15EF-BAC5-92CE17E5FA70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2" creationId="{6086E883-427D-FEB5-74C0-D884DB4ABC0A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3" creationId="{02C3BA59-86DD-919B-B4EA-070CDF28EA62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4" creationId="{8834E995-C9E7-CB3F-3CCB-20F72927EA7A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5" creationId="{4A6A5A73-E5E0-857F-2BAF-375620E695C7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6" creationId="{B36A67FD-340C-032F-01DA-D2098FCDCE83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7" creationId="{8E559A19-D3F3-7EC0-6560-B03587FBB35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8" creationId="{F8DC3493-314F-8394-0F83-001600EF35DB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99" creationId="{4BF7CFFD-59E1-9FFA-F7ED-0364928C7487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0" creationId="{12DEE7C2-9C0C-9B28-5D23-3E04733418CC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1" creationId="{67BB9116-C9F3-BCF9-9343-36788A698E5F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2" creationId="{7BF14FE8-AF95-33B7-B70F-D12CF1EC5B48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3" creationId="{E1486995-859D-5641-BF31-F2B5F9E14367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4" creationId="{6CAC0C9C-33CA-6A80-DEAD-3D5829027754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5" creationId="{FB3AEC28-161B-6A0D-39E7-3CE87846E164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6" creationId="{230DE5DB-1407-2EF8-43DB-671882E62F14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7" creationId="{6A676E08-8F2A-40F8-BFFF-59EFF2A2998D}"/>
          </ac:spMkLst>
        </pc:spChg>
        <pc:spChg chg="mod">
          <ac:chgData name="Niederreiter Manuela" userId="4c02c3fc-880c-415a-a01a-ea60546c9536" providerId="ADAL" clId="{8834200C-E2A5-4BCA-8575-601E587E9B12}" dt="2024-06-20T08:56:00.367" v="1140"/>
          <ac:spMkLst>
            <pc:docMk/>
            <pc:sldMk cId="1278482652" sldId="259"/>
            <ac:spMk id="108" creationId="{984F21EB-C99A-3895-4F6E-50A6BD881181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0" creationId="{77022A94-F6F5-7783-E4E2-0E91CEB85762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2" creationId="{52889481-E65F-FF12-7FAF-30A1EE45BBF0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3" creationId="{25DCC5C2-9183-E8D4-6CF6-DDE2B7860FEE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4" creationId="{24259421-D099-441D-E320-FA9FDA744F25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5" creationId="{0128DE12-273F-38D0-8D46-971E58578BAA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6" creationId="{A604C0FD-8D9E-AE6A-58DD-D5A4D92D3075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7" creationId="{52AECF1F-1AEC-3567-C401-D8CF24BDADF0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8" creationId="{0DDE02D2-09AC-A2E2-C2D4-F4E02592A491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19" creationId="{6E8FDF0C-16BC-974B-CB55-BBBE687917E5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0" creationId="{F5E12BA2-26AF-ECD0-2662-DED142303E89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1" creationId="{18EDD9AC-396D-100E-CD8F-F145D2AD6F6E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2" creationId="{BEF76F90-10CA-BD8E-3778-F63BF32A5E66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3" creationId="{9E882681-B670-A807-6048-C861791B67EC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4" creationId="{005EE062-6F8E-A5D8-DF8B-0D052ED7C0A8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5" creationId="{3F40695E-230E-9452-4DEB-E64FCB016C3F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6" creationId="{3384E759-9984-C484-2E01-CFE26FFE16DA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7" creationId="{52249EB9-835C-F78F-3224-EE7DBC9BE8A2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8" creationId="{3A7D8DC8-70D4-0FE3-F019-577B5DB28196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29" creationId="{F65100FA-6F38-2F7F-2684-870547E7B184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0" creationId="{F06DECC0-DD11-0AA7-7D15-3A91A581653C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1" creationId="{0B9C9941-7EF9-B314-3B57-A47646428DE9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2" creationId="{DA7AFCEA-90EF-4923-FBEA-388FF0053772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3" creationId="{8E75E5DC-6673-BFEA-B211-853B4303B9CB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4" creationId="{666533F7-9AB6-3266-61EB-496ED4F8EF2C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5" creationId="{1C58E8BB-6620-2950-A136-6EBF40059C2D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6" creationId="{C35EB500-5E28-A24C-CA2E-004ED8B317F0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7" creationId="{1C1E87F0-2A9A-EBF5-2970-BC3682AD257D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8" creationId="{B5EF9946-429A-6516-FFCC-B64E1F86DD12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39" creationId="{D361FDFC-B63E-E7EC-6ADB-27D0791B2D22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0" creationId="{7C001C1F-750C-3951-53C2-F251EADD1786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1" creationId="{90B0C488-B3B1-501F-A549-C01933417F99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2" creationId="{417009AD-D9DA-3201-D5E3-8E5138618380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3" creationId="{B2459FFC-A414-F3F6-5DE5-70C8DDB6734F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4" creationId="{2BDF5F62-7174-451C-3A80-A7780F40E5C9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5" creationId="{8A3D8AAF-FEC6-E4E6-BBA5-3407B38DA3FA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6" creationId="{75C09CBC-D299-BE7F-DA87-31E290DA74C0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7" creationId="{5A4D8187-CF92-61A8-5F20-B1A1AFD99CBC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8" creationId="{B057E10D-C205-85A4-BC30-50A35C317226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49" creationId="{28C9F3AA-634C-C50A-29ED-1E8B03ACE96C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0" creationId="{F746BCDE-263E-4704-A5A3-AA97AC670F9D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1" creationId="{A763892C-441D-F4DA-3461-561C7D082FB9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2" creationId="{2EED3A0F-E5B9-4C9E-B56E-4821C274FEE8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3" creationId="{6F6B3B6E-8017-9800-D8A7-1143ED56F18D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4" creationId="{88A2CF81-3771-090B-11EA-AA361AE8D16E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5" creationId="{3B2DF55B-0C68-61B0-34D9-8804B03535BB}"/>
          </ac:spMkLst>
        </pc:spChg>
        <pc:spChg chg="mod">
          <ac:chgData name="Niederreiter Manuela" userId="4c02c3fc-880c-415a-a01a-ea60546c9536" providerId="ADAL" clId="{8834200C-E2A5-4BCA-8575-601E587E9B12}" dt="2024-06-20T09:12:16.069" v="1324"/>
          <ac:spMkLst>
            <pc:docMk/>
            <pc:sldMk cId="1278482652" sldId="259"/>
            <ac:spMk id="156" creationId="{BBF8FFD9-C2E5-FBD1-7B3B-9C2DDCBC33E4}"/>
          </ac:spMkLst>
        </pc:spChg>
        <pc:spChg chg="add mod topLvl">
          <ac:chgData name="Niederreiter Manuela" userId="4c02c3fc-880c-415a-a01a-ea60546c9536" providerId="ADAL" clId="{8834200C-E2A5-4BCA-8575-601E587E9B12}" dt="2024-06-20T09:56:59.837" v="1697" actId="1076"/>
          <ac:spMkLst>
            <pc:docMk/>
            <pc:sldMk cId="1278482652" sldId="259"/>
            <ac:spMk id="157" creationId="{53643126-3CD6-8574-586E-51DAB67C7B80}"/>
          </ac:spMkLst>
        </pc:spChg>
        <pc:spChg chg="add mod topLvl">
          <ac:chgData name="Niederreiter Manuela" userId="4c02c3fc-880c-415a-a01a-ea60546c9536" providerId="ADAL" clId="{8834200C-E2A5-4BCA-8575-601E587E9B12}" dt="2024-06-20T09:57:06.621" v="1699" actId="1076"/>
          <ac:spMkLst>
            <pc:docMk/>
            <pc:sldMk cId="1278482652" sldId="259"/>
            <ac:spMk id="158" creationId="{8CC7E77E-3EB2-FCA8-A0E0-E599AEE46EE6}"/>
          </ac:spMkLst>
        </pc:spChg>
        <pc:spChg chg="add mod topLvl">
          <ac:chgData name="Niederreiter Manuela" userId="4c02c3fc-880c-415a-a01a-ea60546c9536" providerId="ADAL" clId="{8834200C-E2A5-4BCA-8575-601E587E9B12}" dt="2024-06-20T09:57:02.989" v="1698" actId="1076"/>
          <ac:spMkLst>
            <pc:docMk/>
            <pc:sldMk cId="1278482652" sldId="259"/>
            <ac:spMk id="159" creationId="{6CA7A8EF-C2A9-4897-8B4D-E60FA96FDD17}"/>
          </ac:spMkLst>
        </pc:spChg>
        <pc:spChg chg="add mod topLvl">
          <ac:chgData name="Niederreiter Manuela" userId="4c02c3fc-880c-415a-a01a-ea60546c9536" providerId="ADAL" clId="{8834200C-E2A5-4BCA-8575-601E587E9B12}" dt="2024-06-20T09:55:18.093" v="1648" actId="12789"/>
          <ac:spMkLst>
            <pc:docMk/>
            <pc:sldMk cId="1278482652" sldId="259"/>
            <ac:spMk id="160" creationId="{2A36991E-59C0-8111-80A7-4314274F075F}"/>
          </ac:spMkLst>
        </pc:spChg>
        <pc:spChg chg="add mod topLvl">
          <ac:chgData name="Niederreiter Manuela" userId="4c02c3fc-880c-415a-a01a-ea60546c9536" providerId="ADAL" clId="{8834200C-E2A5-4BCA-8575-601E587E9B12}" dt="2024-06-20T09:56:56.045" v="1696" actId="1076"/>
          <ac:spMkLst>
            <pc:docMk/>
            <pc:sldMk cId="1278482652" sldId="259"/>
            <ac:spMk id="161" creationId="{48B4E858-4D02-847C-BCC1-8681A32FE442}"/>
          </ac:spMkLst>
        </pc:spChg>
        <pc:spChg chg="add mod topLvl">
          <ac:chgData name="Niederreiter Manuela" userId="4c02c3fc-880c-415a-a01a-ea60546c9536" providerId="ADAL" clId="{8834200C-E2A5-4BCA-8575-601E587E9B12}" dt="2024-06-20T09:54:33.562" v="1642" actId="1076"/>
          <ac:spMkLst>
            <pc:docMk/>
            <pc:sldMk cId="1278482652" sldId="259"/>
            <ac:spMk id="163" creationId="{0AB83A94-2853-01B9-C872-C0B744D02D54}"/>
          </ac:spMkLst>
        </pc:spChg>
        <pc:spChg chg="add del mod">
          <ac:chgData name="Niederreiter Manuela" userId="4c02c3fc-880c-415a-a01a-ea60546c9536" providerId="ADAL" clId="{8834200C-E2A5-4BCA-8575-601E587E9B12}" dt="2024-06-20T09:28:07.806" v="1410" actId="478"/>
          <ac:spMkLst>
            <pc:docMk/>
            <pc:sldMk cId="1278482652" sldId="259"/>
            <ac:spMk id="168" creationId="{874C6541-D802-28CE-ACF9-4A45DB61E00D}"/>
          </ac:spMkLst>
        </pc:spChg>
        <pc:spChg chg="mod">
          <ac:chgData name="Niederreiter Manuela" userId="4c02c3fc-880c-415a-a01a-ea60546c9536" providerId="ADAL" clId="{8834200C-E2A5-4BCA-8575-601E587E9B12}" dt="2024-06-20T09:31:18.084" v="1427" actId="207"/>
          <ac:spMkLst>
            <pc:docMk/>
            <pc:sldMk cId="1278482652" sldId="259"/>
            <ac:spMk id="170" creationId="{AA638962-1E18-E283-DB6E-B83337534328}"/>
          </ac:spMkLst>
        </pc:spChg>
        <pc:spChg chg="mod">
          <ac:chgData name="Niederreiter Manuela" userId="4c02c3fc-880c-415a-a01a-ea60546c9536" providerId="ADAL" clId="{8834200C-E2A5-4BCA-8575-601E587E9B12}" dt="2024-06-20T09:31:18.084" v="1427" actId="207"/>
          <ac:spMkLst>
            <pc:docMk/>
            <pc:sldMk cId="1278482652" sldId="259"/>
            <ac:spMk id="171" creationId="{6663B195-EF78-6E2E-BB82-345F6F16400F}"/>
          </ac:spMkLst>
        </pc:spChg>
        <pc:spChg chg="mod">
          <ac:chgData name="Niederreiter Manuela" userId="4c02c3fc-880c-415a-a01a-ea60546c9536" providerId="ADAL" clId="{8834200C-E2A5-4BCA-8575-601E587E9B12}" dt="2024-06-20T09:31:18.084" v="1427" actId="207"/>
          <ac:spMkLst>
            <pc:docMk/>
            <pc:sldMk cId="1278482652" sldId="259"/>
            <ac:spMk id="172" creationId="{9EB73255-F896-461D-AB97-28DBAEE6E632}"/>
          </ac:spMkLst>
        </pc:spChg>
        <pc:spChg chg="mod">
          <ac:chgData name="Niederreiter Manuela" userId="4c02c3fc-880c-415a-a01a-ea60546c9536" providerId="ADAL" clId="{8834200C-E2A5-4BCA-8575-601E587E9B12}" dt="2024-06-20T09:31:18.084" v="1427" actId="207"/>
          <ac:spMkLst>
            <pc:docMk/>
            <pc:sldMk cId="1278482652" sldId="259"/>
            <ac:spMk id="173" creationId="{4F2357F1-1250-7BA9-3273-021126F6E99F}"/>
          </ac:spMkLst>
        </pc:spChg>
        <pc:spChg chg="mod">
          <ac:chgData name="Niederreiter Manuela" userId="4c02c3fc-880c-415a-a01a-ea60546c9536" providerId="ADAL" clId="{8834200C-E2A5-4BCA-8575-601E587E9B12}" dt="2024-06-20T09:31:18.084" v="1427" actId="207"/>
          <ac:spMkLst>
            <pc:docMk/>
            <pc:sldMk cId="1278482652" sldId="259"/>
            <ac:spMk id="174" creationId="{AD6BDD19-5C42-74BF-F214-9853B643FD7E}"/>
          </ac:spMkLst>
        </pc:spChg>
        <pc:spChg chg="mod">
          <ac:chgData name="Niederreiter Manuela" userId="4c02c3fc-880c-415a-a01a-ea60546c9536" providerId="ADAL" clId="{8834200C-E2A5-4BCA-8575-601E587E9B12}" dt="2024-06-20T09:30:04.803" v="1422" actId="207"/>
          <ac:spMkLst>
            <pc:docMk/>
            <pc:sldMk cId="1278482652" sldId="259"/>
            <ac:spMk id="176" creationId="{2B29C54C-3E58-D115-15FC-DBEC9099BF55}"/>
          </ac:spMkLst>
        </pc:spChg>
        <pc:spChg chg="mod">
          <ac:chgData name="Niederreiter Manuela" userId="4c02c3fc-880c-415a-a01a-ea60546c9536" providerId="ADAL" clId="{8834200C-E2A5-4BCA-8575-601E587E9B12}" dt="2024-06-20T09:30:04.803" v="1422" actId="207"/>
          <ac:spMkLst>
            <pc:docMk/>
            <pc:sldMk cId="1278482652" sldId="259"/>
            <ac:spMk id="177" creationId="{72BFA6CD-EA32-B221-36A1-80CA96F8C91B}"/>
          </ac:spMkLst>
        </pc:spChg>
        <pc:spChg chg="mod">
          <ac:chgData name="Niederreiter Manuela" userId="4c02c3fc-880c-415a-a01a-ea60546c9536" providerId="ADAL" clId="{8834200C-E2A5-4BCA-8575-601E587E9B12}" dt="2024-06-20T09:30:04.803" v="1422" actId="207"/>
          <ac:spMkLst>
            <pc:docMk/>
            <pc:sldMk cId="1278482652" sldId="259"/>
            <ac:spMk id="178" creationId="{3E9C3FD8-1429-A103-C6C9-3415CFD48AFC}"/>
          </ac:spMkLst>
        </pc:spChg>
        <pc:spChg chg="mod">
          <ac:chgData name="Niederreiter Manuela" userId="4c02c3fc-880c-415a-a01a-ea60546c9536" providerId="ADAL" clId="{8834200C-E2A5-4BCA-8575-601E587E9B12}" dt="2024-06-20T09:30:04.803" v="1422" actId="207"/>
          <ac:spMkLst>
            <pc:docMk/>
            <pc:sldMk cId="1278482652" sldId="259"/>
            <ac:spMk id="179" creationId="{26278D7A-C7F9-40C7-B381-C2C4135D4D1C}"/>
          </ac:spMkLst>
        </pc:spChg>
        <pc:spChg chg="mod">
          <ac:chgData name="Niederreiter Manuela" userId="4c02c3fc-880c-415a-a01a-ea60546c9536" providerId="ADAL" clId="{8834200C-E2A5-4BCA-8575-601E587E9B12}" dt="2024-06-20T09:30:04.803" v="1422" actId="207"/>
          <ac:spMkLst>
            <pc:docMk/>
            <pc:sldMk cId="1278482652" sldId="259"/>
            <ac:spMk id="180" creationId="{6709C334-6DC4-A217-C017-EB84A3E8BDFA}"/>
          </ac:spMkLst>
        </pc:spChg>
        <pc:spChg chg="mod">
          <ac:chgData name="Niederreiter Manuela" userId="4c02c3fc-880c-415a-a01a-ea60546c9536" providerId="ADAL" clId="{8834200C-E2A5-4BCA-8575-601E587E9B12}" dt="2024-06-20T09:31:12.203" v="1426" actId="207"/>
          <ac:spMkLst>
            <pc:docMk/>
            <pc:sldMk cId="1278482652" sldId="259"/>
            <ac:spMk id="182" creationId="{2AEB5A20-1419-C64C-1E17-FA2195CCA8AA}"/>
          </ac:spMkLst>
        </pc:spChg>
        <pc:spChg chg="mod">
          <ac:chgData name="Niederreiter Manuela" userId="4c02c3fc-880c-415a-a01a-ea60546c9536" providerId="ADAL" clId="{8834200C-E2A5-4BCA-8575-601E587E9B12}" dt="2024-06-20T09:31:12.203" v="1426" actId="207"/>
          <ac:spMkLst>
            <pc:docMk/>
            <pc:sldMk cId="1278482652" sldId="259"/>
            <ac:spMk id="183" creationId="{75443719-2347-C8E7-BA6C-551F590A03E9}"/>
          </ac:spMkLst>
        </pc:spChg>
        <pc:spChg chg="mod">
          <ac:chgData name="Niederreiter Manuela" userId="4c02c3fc-880c-415a-a01a-ea60546c9536" providerId="ADAL" clId="{8834200C-E2A5-4BCA-8575-601E587E9B12}" dt="2024-06-20T09:31:12.203" v="1426" actId="207"/>
          <ac:spMkLst>
            <pc:docMk/>
            <pc:sldMk cId="1278482652" sldId="259"/>
            <ac:spMk id="184" creationId="{2A0E734D-8092-B882-84E5-4F6EDA3EF3E9}"/>
          </ac:spMkLst>
        </pc:spChg>
        <pc:spChg chg="mod">
          <ac:chgData name="Niederreiter Manuela" userId="4c02c3fc-880c-415a-a01a-ea60546c9536" providerId="ADAL" clId="{8834200C-E2A5-4BCA-8575-601E587E9B12}" dt="2024-06-20T09:31:12.203" v="1426" actId="207"/>
          <ac:spMkLst>
            <pc:docMk/>
            <pc:sldMk cId="1278482652" sldId="259"/>
            <ac:spMk id="185" creationId="{004E3DD6-D0C7-41FE-2FC6-D4653A1DA169}"/>
          </ac:spMkLst>
        </pc:spChg>
        <pc:spChg chg="mod">
          <ac:chgData name="Niederreiter Manuela" userId="4c02c3fc-880c-415a-a01a-ea60546c9536" providerId="ADAL" clId="{8834200C-E2A5-4BCA-8575-601E587E9B12}" dt="2024-06-20T09:31:12.203" v="1426" actId="207"/>
          <ac:spMkLst>
            <pc:docMk/>
            <pc:sldMk cId="1278482652" sldId="259"/>
            <ac:spMk id="186" creationId="{00E2119C-64AB-B77A-36A4-7FAF809EA27D}"/>
          </ac:spMkLst>
        </pc:spChg>
        <pc:spChg chg="mod">
          <ac:chgData name="Niederreiter Manuela" userId="4c02c3fc-880c-415a-a01a-ea60546c9536" providerId="ADAL" clId="{8834200C-E2A5-4BCA-8575-601E587E9B12}" dt="2024-06-20T09:31:06.300" v="1425" actId="207"/>
          <ac:spMkLst>
            <pc:docMk/>
            <pc:sldMk cId="1278482652" sldId="259"/>
            <ac:spMk id="188" creationId="{84B629D9-4ECA-B75B-0B78-7ED28D4D378A}"/>
          </ac:spMkLst>
        </pc:spChg>
        <pc:spChg chg="mod">
          <ac:chgData name="Niederreiter Manuela" userId="4c02c3fc-880c-415a-a01a-ea60546c9536" providerId="ADAL" clId="{8834200C-E2A5-4BCA-8575-601E587E9B12}" dt="2024-06-20T09:31:06.300" v="1425" actId="207"/>
          <ac:spMkLst>
            <pc:docMk/>
            <pc:sldMk cId="1278482652" sldId="259"/>
            <ac:spMk id="189" creationId="{7AD16306-C2A5-13CF-A39B-FE7BF1ED9964}"/>
          </ac:spMkLst>
        </pc:spChg>
        <pc:spChg chg="mod">
          <ac:chgData name="Niederreiter Manuela" userId="4c02c3fc-880c-415a-a01a-ea60546c9536" providerId="ADAL" clId="{8834200C-E2A5-4BCA-8575-601E587E9B12}" dt="2024-06-20T09:31:06.300" v="1425" actId="207"/>
          <ac:spMkLst>
            <pc:docMk/>
            <pc:sldMk cId="1278482652" sldId="259"/>
            <ac:spMk id="190" creationId="{F3D62CFE-CE0C-7F4B-BBEC-349EAF4F824E}"/>
          </ac:spMkLst>
        </pc:spChg>
        <pc:spChg chg="mod">
          <ac:chgData name="Niederreiter Manuela" userId="4c02c3fc-880c-415a-a01a-ea60546c9536" providerId="ADAL" clId="{8834200C-E2A5-4BCA-8575-601E587E9B12}" dt="2024-06-20T09:31:06.300" v="1425" actId="207"/>
          <ac:spMkLst>
            <pc:docMk/>
            <pc:sldMk cId="1278482652" sldId="259"/>
            <ac:spMk id="191" creationId="{4EFB5921-824D-AAE3-369C-53AA89042F4F}"/>
          </ac:spMkLst>
        </pc:spChg>
        <pc:spChg chg="mod">
          <ac:chgData name="Niederreiter Manuela" userId="4c02c3fc-880c-415a-a01a-ea60546c9536" providerId="ADAL" clId="{8834200C-E2A5-4BCA-8575-601E587E9B12}" dt="2024-06-20T09:31:06.300" v="1425" actId="207"/>
          <ac:spMkLst>
            <pc:docMk/>
            <pc:sldMk cId="1278482652" sldId="259"/>
            <ac:spMk id="192" creationId="{B0019199-7651-C7D1-03B9-890783FD81A4}"/>
          </ac:spMkLst>
        </pc:spChg>
        <pc:spChg chg="add del mod">
          <ac:chgData name="Niederreiter Manuela" userId="4c02c3fc-880c-415a-a01a-ea60546c9536" providerId="ADAL" clId="{8834200C-E2A5-4BCA-8575-601E587E9B12}" dt="2024-06-20T09:39:15.898" v="1568" actId="478"/>
          <ac:spMkLst>
            <pc:docMk/>
            <pc:sldMk cId="1278482652" sldId="259"/>
            <ac:spMk id="194" creationId="{2AC8AE36-F7C5-AAD0-9EDE-B21F3399D6F4}"/>
          </ac:spMkLst>
        </pc:spChg>
        <pc:spChg chg="add mod">
          <ac:chgData name="Niederreiter Manuela" userId="4c02c3fc-880c-415a-a01a-ea60546c9536" providerId="ADAL" clId="{8834200C-E2A5-4BCA-8575-601E587E9B12}" dt="2024-06-20T09:41:27.780" v="1583" actId="164"/>
          <ac:spMkLst>
            <pc:docMk/>
            <pc:sldMk cId="1278482652" sldId="259"/>
            <ac:spMk id="196" creationId="{3B743695-038D-C927-D024-AB09F7A1368E}"/>
          </ac:spMkLst>
        </pc:spChg>
        <pc:spChg chg="add mod">
          <ac:chgData name="Niederreiter Manuela" userId="4c02c3fc-880c-415a-a01a-ea60546c9536" providerId="ADAL" clId="{8834200C-E2A5-4BCA-8575-601E587E9B12}" dt="2024-06-20T09:43:08.789" v="1584" actId="164"/>
          <ac:spMkLst>
            <pc:docMk/>
            <pc:sldMk cId="1278482652" sldId="259"/>
            <ac:spMk id="198" creationId="{A5F4EF75-A365-3A4A-A536-B32DB551F9DC}"/>
          </ac:spMkLst>
        </pc:spChg>
        <pc:spChg chg="add mod">
          <ac:chgData name="Niederreiter Manuela" userId="4c02c3fc-880c-415a-a01a-ea60546c9536" providerId="ADAL" clId="{8834200C-E2A5-4BCA-8575-601E587E9B12}" dt="2024-06-20T09:43:39.812" v="1585" actId="164"/>
          <ac:spMkLst>
            <pc:docMk/>
            <pc:sldMk cId="1278482652" sldId="259"/>
            <ac:spMk id="200" creationId="{D6C4D499-7B89-2253-4CA8-54C2FBD89CEE}"/>
          </ac:spMkLst>
        </pc:spChg>
        <pc:spChg chg="add mod">
          <ac:chgData name="Niederreiter Manuela" userId="4c02c3fc-880c-415a-a01a-ea60546c9536" providerId="ADAL" clId="{8834200C-E2A5-4BCA-8575-601E587E9B12}" dt="2024-06-20T09:43:48.736" v="1586" actId="164"/>
          <ac:spMkLst>
            <pc:docMk/>
            <pc:sldMk cId="1278482652" sldId="259"/>
            <ac:spMk id="202" creationId="{E03BCE73-7F84-D4FC-397B-621868B204AF}"/>
          </ac:spMkLst>
        </pc:spChg>
        <pc:grpChg chg="add mod ord">
          <ac:chgData name="Niederreiter Manuela" userId="4c02c3fc-880c-415a-a01a-ea60546c9536" providerId="ADAL" clId="{8834200C-E2A5-4BCA-8575-601E587E9B12}" dt="2024-06-20T09:14:25.356" v="1330" actId="1076"/>
          <ac:grpSpMkLst>
            <pc:docMk/>
            <pc:sldMk cId="1278482652" sldId="259"/>
            <ac:grpSpMk id="5" creationId="{269944F1-659C-2260-94F4-3EDC201F2294}"/>
          </ac:grpSpMkLst>
        </pc:grpChg>
        <pc:grpChg chg="mod">
          <ac:chgData name="Niederreiter Manuela" userId="4c02c3fc-880c-415a-a01a-ea60546c9536" providerId="ADAL" clId="{8834200C-E2A5-4BCA-8575-601E587E9B12}" dt="2024-06-21T10:52:55.192" v="1865" actId="18245"/>
          <ac:grpSpMkLst>
            <pc:docMk/>
            <pc:sldMk cId="1278482652" sldId="259"/>
            <ac:grpSpMk id="8" creationId="{6836679D-1D29-108A-50DB-FA1346C601B1}"/>
          </ac:grpSpMkLst>
        </pc:grpChg>
        <pc:grpChg chg="add mod">
          <ac:chgData name="Niederreiter Manuela" userId="4c02c3fc-880c-415a-a01a-ea60546c9536" providerId="ADAL" clId="{8834200C-E2A5-4BCA-8575-601E587E9B12}" dt="2024-06-15T09:00:39.241" v="796" actId="338"/>
          <ac:grpSpMkLst>
            <pc:docMk/>
            <pc:sldMk cId="1278482652" sldId="259"/>
            <ac:grpSpMk id="19" creationId="{C783D359-B358-AA30-BAB0-99B9E1C3CB27}"/>
          </ac:grpSpMkLst>
        </pc:grpChg>
        <pc:grpChg chg="add mod">
          <ac:chgData name="Niederreiter Manuela" userId="4c02c3fc-880c-415a-a01a-ea60546c9536" providerId="ADAL" clId="{8834200C-E2A5-4BCA-8575-601E587E9B12}" dt="2024-06-15T09:13:43.204" v="847" actId="164"/>
          <ac:grpSpMkLst>
            <pc:docMk/>
            <pc:sldMk cId="1278482652" sldId="259"/>
            <ac:grpSpMk id="20" creationId="{E9A1470E-A3B5-8F14-F38F-8F168E0CEA90}"/>
          </ac:grpSpMkLst>
        </pc:grpChg>
        <pc:grpChg chg="add del mod topLvl">
          <ac:chgData name="Niederreiter Manuela" userId="4c02c3fc-880c-415a-a01a-ea60546c9536" providerId="ADAL" clId="{8834200C-E2A5-4BCA-8575-601E587E9B12}" dt="2024-06-15T09:13:56.126" v="858" actId="165"/>
          <ac:grpSpMkLst>
            <pc:docMk/>
            <pc:sldMk cId="1278482652" sldId="259"/>
            <ac:grpSpMk id="87" creationId="{B7155D83-410A-F320-FF07-CEE0A1734703}"/>
          </ac:grpSpMkLst>
        </pc:grpChg>
        <pc:grpChg chg="add del mod">
          <ac:chgData name="Niederreiter Manuela" userId="4c02c3fc-880c-415a-a01a-ea60546c9536" providerId="ADAL" clId="{8834200C-E2A5-4BCA-8575-601E587E9B12}" dt="2024-06-20T09:12:03.002" v="1317" actId="478"/>
          <ac:grpSpMkLst>
            <pc:docMk/>
            <pc:sldMk cId="1278482652" sldId="259"/>
            <ac:grpSpMk id="88" creationId="{10522549-6EA4-2E5E-93FA-6B67AA31D639}"/>
          </ac:grpSpMkLst>
        </pc:grpChg>
        <pc:grpChg chg="add mod">
          <ac:chgData name="Niederreiter Manuela" userId="4c02c3fc-880c-415a-a01a-ea60546c9536" providerId="ADAL" clId="{8834200C-E2A5-4BCA-8575-601E587E9B12}" dt="2024-06-21T10:59:57.335" v="1907" actId="1076"/>
          <ac:grpSpMkLst>
            <pc:docMk/>
            <pc:sldMk cId="1278482652" sldId="259"/>
            <ac:grpSpMk id="109" creationId="{6DE0C576-467F-35F8-5DA1-7DC3B9A8DA91}"/>
          </ac:grpSpMkLst>
        </pc:grpChg>
        <pc:grpChg chg="mod">
          <ac:chgData name="Niederreiter Manuela" userId="4c02c3fc-880c-415a-a01a-ea60546c9536" providerId="ADAL" clId="{8834200C-E2A5-4BCA-8575-601E587E9B12}" dt="2024-06-20T09:12:16.069" v="1324"/>
          <ac:grpSpMkLst>
            <pc:docMk/>
            <pc:sldMk cId="1278482652" sldId="259"/>
            <ac:grpSpMk id="111" creationId="{7815B998-3863-7034-400B-70E63E504C84}"/>
          </ac:grpSpMkLst>
        </pc:grpChg>
        <pc:grpChg chg="add del mod topLvl">
          <ac:chgData name="Niederreiter Manuela" userId="4c02c3fc-880c-415a-a01a-ea60546c9536" providerId="ADAL" clId="{8834200C-E2A5-4BCA-8575-601E587E9B12}" dt="2024-06-20T09:54:39.288" v="1643" actId="165"/>
          <ac:grpSpMkLst>
            <pc:docMk/>
            <pc:sldMk cId="1278482652" sldId="259"/>
            <ac:grpSpMk id="162" creationId="{6D1EFCF6-E1CD-65EC-94E7-57E8AF053012}"/>
          </ac:grpSpMkLst>
        </pc:grpChg>
        <pc:grpChg chg="add del mod">
          <ac:chgData name="Niederreiter Manuela" userId="4c02c3fc-880c-415a-a01a-ea60546c9536" providerId="ADAL" clId="{8834200C-E2A5-4BCA-8575-601E587E9B12}" dt="2024-06-20T09:25:59.428" v="1380" actId="165"/>
          <ac:grpSpMkLst>
            <pc:docMk/>
            <pc:sldMk cId="1278482652" sldId="259"/>
            <ac:grpSpMk id="166" creationId="{4FEA198D-BADC-04A7-9F19-752BFE6D7DB5}"/>
          </ac:grpSpMkLst>
        </pc:grpChg>
        <pc:grpChg chg="add mod">
          <ac:chgData name="Niederreiter Manuela" userId="4c02c3fc-880c-415a-a01a-ea60546c9536" providerId="ADAL" clId="{8834200C-E2A5-4BCA-8575-601E587E9B12}" dt="2024-06-20T09:43:08.789" v="1584" actId="164"/>
          <ac:grpSpMkLst>
            <pc:docMk/>
            <pc:sldMk cId="1278482652" sldId="259"/>
            <ac:grpSpMk id="169" creationId="{0450B472-0FCD-EFD5-5B0F-8D11946C2211}"/>
          </ac:grpSpMkLst>
        </pc:grpChg>
        <pc:grpChg chg="add mod">
          <ac:chgData name="Niederreiter Manuela" userId="4c02c3fc-880c-415a-a01a-ea60546c9536" providerId="ADAL" clId="{8834200C-E2A5-4BCA-8575-601E587E9B12}" dt="2024-06-20T09:41:27.780" v="1583" actId="164"/>
          <ac:grpSpMkLst>
            <pc:docMk/>
            <pc:sldMk cId="1278482652" sldId="259"/>
            <ac:grpSpMk id="175" creationId="{B573D8CC-D6C4-FB8C-B0D9-B2B4B5ED1718}"/>
          </ac:grpSpMkLst>
        </pc:grpChg>
        <pc:grpChg chg="add mod">
          <ac:chgData name="Niederreiter Manuela" userId="4c02c3fc-880c-415a-a01a-ea60546c9536" providerId="ADAL" clId="{8834200C-E2A5-4BCA-8575-601E587E9B12}" dt="2024-06-20T09:43:48.736" v="1586" actId="164"/>
          <ac:grpSpMkLst>
            <pc:docMk/>
            <pc:sldMk cId="1278482652" sldId="259"/>
            <ac:grpSpMk id="181" creationId="{C349052E-372E-29BF-72C0-CC6E97CC4429}"/>
          </ac:grpSpMkLst>
        </pc:grpChg>
        <pc:grpChg chg="add mod">
          <ac:chgData name="Niederreiter Manuela" userId="4c02c3fc-880c-415a-a01a-ea60546c9536" providerId="ADAL" clId="{8834200C-E2A5-4BCA-8575-601E587E9B12}" dt="2024-06-20T09:43:39.812" v="1585" actId="164"/>
          <ac:grpSpMkLst>
            <pc:docMk/>
            <pc:sldMk cId="1278482652" sldId="259"/>
            <ac:grpSpMk id="187" creationId="{B26AB29E-9C90-6183-7C1D-46169DBDCF56}"/>
          </ac:grpSpMkLst>
        </pc:grpChg>
        <pc:grpChg chg="add del mod">
          <ac:chgData name="Niederreiter Manuela" userId="4c02c3fc-880c-415a-a01a-ea60546c9536" providerId="ADAL" clId="{8834200C-E2A5-4BCA-8575-601E587E9B12}" dt="2024-06-20T09:54:21.603" v="1640" actId="165"/>
          <ac:grpSpMkLst>
            <pc:docMk/>
            <pc:sldMk cId="1278482652" sldId="259"/>
            <ac:grpSpMk id="193" creationId="{9FC8A462-F6C7-90BB-37ED-FC16F8F58E47}"/>
          </ac:grpSpMkLst>
        </pc:grpChg>
        <pc:grpChg chg="add mod">
          <ac:chgData name="Niederreiter Manuela" userId="4c02c3fc-880c-415a-a01a-ea60546c9536" providerId="ADAL" clId="{8834200C-E2A5-4BCA-8575-601E587E9B12}" dt="2024-06-20T09:41:27.780" v="1583" actId="164"/>
          <ac:grpSpMkLst>
            <pc:docMk/>
            <pc:sldMk cId="1278482652" sldId="259"/>
            <ac:grpSpMk id="203" creationId="{09DFE334-B32E-31A4-30CD-C681E8FEF0AE}"/>
          </ac:grpSpMkLst>
        </pc:grpChg>
        <pc:grpChg chg="add mod">
          <ac:chgData name="Niederreiter Manuela" userId="4c02c3fc-880c-415a-a01a-ea60546c9536" providerId="ADAL" clId="{8834200C-E2A5-4BCA-8575-601E587E9B12}" dt="2024-06-20T09:43:08.789" v="1584" actId="164"/>
          <ac:grpSpMkLst>
            <pc:docMk/>
            <pc:sldMk cId="1278482652" sldId="259"/>
            <ac:grpSpMk id="204" creationId="{69438C02-01A8-D952-5656-6D5D3A1FA99B}"/>
          </ac:grpSpMkLst>
        </pc:grpChg>
        <pc:grpChg chg="add mod">
          <ac:chgData name="Niederreiter Manuela" userId="4c02c3fc-880c-415a-a01a-ea60546c9536" providerId="ADAL" clId="{8834200C-E2A5-4BCA-8575-601E587E9B12}" dt="2024-06-20T09:43:39.812" v="1585" actId="164"/>
          <ac:grpSpMkLst>
            <pc:docMk/>
            <pc:sldMk cId="1278482652" sldId="259"/>
            <ac:grpSpMk id="205" creationId="{AC62D492-8081-6A13-FF8A-6D6562AC6BFD}"/>
          </ac:grpSpMkLst>
        </pc:grpChg>
        <pc:grpChg chg="add mod">
          <ac:chgData name="Niederreiter Manuela" userId="4c02c3fc-880c-415a-a01a-ea60546c9536" providerId="ADAL" clId="{8834200C-E2A5-4BCA-8575-601E587E9B12}" dt="2024-06-20T09:43:48.736" v="1586" actId="164"/>
          <ac:grpSpMkLst>
            <pc:docMk/>
            <pc:sldMk cId="1278482652" sldId="259"/>
            <ac:grpSpMk id="206" creationId="{B700D166-355A-49CD-780F-29666755B319}"/>
          </ac:grpSpMkLst>
        </pc:grpChg>
        <pc:graphicFrameChg chg="add del mod">
          <ac:chgData name="Niederreiter Manuela" userId="4c02c3fc-880c-415a-a01a-ea60546c9536" providerId="ADAL" clId="{8834200C-E2A5-4BCA-8575-601E587E9B12}" dt="2024-06-21T10:40:38.497" v="1773" actId="478"/>
          <ac:graphicFrameMkLst>
            <pc:docMk/>
            <pc:sldMk cId="1278482652" sldId="259"/>
            <ac:graphicFrameMk id="4" creationId="{6882EAF4-236C-5D8E-2A91-CF45229F11F8}"/>
          </ac:graphicFrameMkLst>
        </pc:graphicFrameChg>
        <pc:graphicFrameChg chg="add del mod modGraphic">
          <ac:chgData name="Niederreiter Manuela" userId="4c02c3fc-880c-415a-a01a-ea60546c9536" providerId="ADAL" clId="{8834200C-E2A5-4BCA-8575-601E587E9B12}" dt="2024-06-21T16:42:23.001" v="2429"/>
          <ac:graphicFrameMkLst>
            <pc:docMk/>
            <pc:sldMk cId="1278482652" sldId="259"/>
            <ac:graphicFrameMk id="7" creationId="{4B0D07B6-9D90-5D1D-81D0-A08706902358}"/>
          </ac:graphicFrameMkLst>
        </pc:graphicFrameChg>
        <pc:graphicFrameChg chg="add del mod">
          <ac:chgData name="Niederreiter Manuela" userId="4c02c3fc-880c-415a-a01a-ea60546c9536" providerId="ADAL" clId="{8834200C-E2A5-4BCA-8575-601E587E9B12}" dt="2024-06-20T08:56:45.836" v="1144" actId="21"/>
          <ac:graphicFrameMkLst>
            <pc:docMk/>
            <pc:sldMk cId="1278482652" sldId="259"/>
            <ac:graphicFrameMk id="90" creationId="{84DB18EC-DE9E-84B5-614C-86179272F659}"/>
          </ac:graphicFrameMkLst>
        </pc:graphicFrameChg>
        <pc:picChg chg="add del mod ord">
          <ac:chgData name="Niederreiter Manuela" userId="4c02c3fc-880c-415a-a01a-ea60546c9536" providerId="ADAL" clId="{8834200C-E2A5-4BCA-8575-601E587E9B12}" dt="2024-06-15T09:15:15.783" v="867" actId="478"/>
          <ac:picMkLst>
            <pc:docMk/>
            <pc:sldMk cId="1278482652" sldId="259"/>
            <ac:picMk id="21" creationId="{D764B1FD-982C-AEF3-E906-EB7BA4C2D3B2}"/>
          </ac:picMkLst>
        </pc:picChg>
        <pc:picChg chg="add del mod">
          <ac:chgData name="Niederreiter Manuela" userId="4c02c3fc-880c-415a-a01a-ea60546c9536" providerId="ADAL" clId="{8834200C-E2A5-4BCA-8575-601E587E9B12}" dt="2024-06-20T09:20:30.644" v="1351" actId="22"/>
          <ac:picMkLst>
            <pc:docMk/>
            <pc:sldMk cId="1278482652" sldId="259"/>
            <ac:picMk id="165" creationId="{263D98B2-5EF9-3705-C42A-68535D556B23}"/>
          </ac:picMkLst>
        </pc:picChg>
      </pc:sldChg>
      <pc:sldChg chg="add del setBg">
        <pc:chgData name="Niederreiter Manuela" userId="4c02c3fc-880c-415a-a01a-ea60546c9536" providerId="ADAL" clId="{8834200C-E2A5-4BCA-8575-601E587E9B12}" dt="2024-06-15T06:44:04.652" v="87"/>
        <pc:sldMkLst>
          <pc:docMk/>
          <pc:sldMk cId="1436069314" sldId="259"/>
        </pc:sldMkLst>
      </pc:sldChg>
      <pc:sldChg chg="addSp modSp add del mod">
        <pc:chgData name="Niederreiter Manuela" userId="4c02c3fc-880c-415a-a01a-ea60546c9536" providerId="ADAL" clId="{8834200C-E2A5-4BCA-8575-601E587E9B12}" dt="2024-06-15T07:15:02.266" v="227"/>
        <pc:sldMkLst>
          <pc:docMk/>
          <pc:sldMk cId="1806147911" sldId="259"/>
        </pc:sldMkLst>
        <pc:spChg chg="add mod">
          <ac:chgData name="Niederreiter Manuela" userId="4c02c3fc-880c-415a-a01a-ea60546c9536" providerId="ADAL" clId="{8834200C-E2A5-4BCA-8575-601E587E9B12}" dt="2024-06-15T07:14:49.760" v="223" actId="688"/>
          <ac:spMkLst>
            <pc:docMk/>
            <pc:sldMk cId="1806147911" sldId="259"/>
            <ac:spMk id="2" creationId="{1DC8960C-36E9-EC41-855F-6D7475F94093}"/>
          </ac:spMkLst>
        </pc:spChg>
        <pc:picChg chg="mod">
          <ac:chgData name="Niederreiter Manuela" userId="4c02c3fc-880c-415a-a01a-ea60546c9536" providerId="ADAL" clId="{8834200C-E2A5-4BCA-8575-601E587E9B12}" dt="2024-06-15T07:14:52.712" v="225" actId="1076"/>
          <ac:picMkLst>
            <pc:docMk/>
            <pc:sldMk cId="1806147911" sldId="259"/>
            <ac:picMk id="5" creationId="{ECB66246-CE36-9E9C-A631-56C28E62130C}"/>
          </ac:picMkLst>
        </pc:picChg>
      </pc:sldChg>
      <pc:sldChg chg="addSp delSp modSp new mod modTransition setBg delAnim modAnim">
        <pc:chgData name="Niederreiter Manuela" userId="4c02c3fc-880c-415a-a01a-ea60546c9536" providerId="ADAL" clId="{8834200C-E2A5-4BCA-8575-601E587E9B12}" dt="2024-06-23T17:48:41.932" v="3804"/>
        <pc:sldMkLst>
          <pc:docMk/>
          <pc:sldMk cId="608207824" sldId="260"/>
        </pc:sldMkLst>
        <pc:spChg chg="del">
          <ac:chgData name="Niederreiter Manuela" userId="4c02c3fc-880c-415a-a01a-ea60546c9536" providerId="ADAL" clId="{8834200C-E2A5-4BCA-8575-601E587E9B12}" dt="2024-06-20T08:33:33.699" v="872" actId="478"/>
          <ac:spMkLst>
            <pc:docMk/>
            <pc:sldMk cId="608207824" sldId="260"/>
            <ac:spMk id="2" creationId="{62F8CCB7-09B9-D36E-EE13-02331C31A3E7}"/>
          </ac:spMkLst>
        </pc:spChg>
        <pc:spChg chg="del">
          <ac:chgData name="Niederreiter Manuela" userId="4c02c3fc-880c-415a-a01a-ea60546c9536" providerId="ADAL" clId="{8834200C-E2A5-4BCA-8575-601E587E9B12}" dt="2024-06-20T08:33:35.208" v="873" actId="478"/>
          <ac:spMkLst>
            <pc:docMk/>
            <pc:sldMk cId="608207824" sldId="260"/>
            <ac:spMk id="3" creationId="{0446CAD3-62CD-AD69-0B69-671C67714403}"/>
          </ac:spMkLst>
        </pc:spChg>
        <pc:spChg chg="add del mod">
          <ac:chgData name="Niederreiter Manuela" userId="4c02c3fc-880c-415a-a01a-ea60546c9536" providerId="ADAL" clId="{8834200C-E2A5-4BCA-8575-601E587E9B12}" dt="2024-06-21T11:31:41.852" v="2075"/>
          <ac:spMkLst>
            <pc:docMk/>
            <pc:sldMk cId="608207824" sldId="260"/>
            <ac:spMk id="4" creationId="{03E79B1E-8B19-3875-6161-00AA19795BC7}"/>
          </ac:spMkLst>
        </pc:spChg>
        <pc:spChg chg="add mod">
          <ac:chgData name="Niederreiter Manuela" userId="4c02c3fc-880c-415a-a01a-ea60546c9536" providerId="ADAL" clId="{8834200C-E2A5-4BCA-8575-601E587E9B12}" dt="2024-06-21T11:31:15.464" v="2071" actId="1076"/>
          <ac:spMkLst>
            <pc:docMk/>
            <pc:sldMk cId="608207824" sldId="260"/>
            <ac:spMk id="5" creationId="{E0807299-7AD2-9D4D-44A9-D0FA1FC98EF6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6" creationId="{1616C367-2AB6-8305-2CDE-A06E21B72805}"/>
          </ac:spMkLst>
        </pc:spChg>
        <pc:spChg chg="add mod">
          <ac:chgData name="Niederreiter Manuela" userId="4c02c3fc-880c-415a-a01a-ea60546c9536" providerId="ADAL" clId="{8834200C-E2A5-4BCA-8575-601E587E9B12}" dt="2024-06-20T08:40:03.076" v="891"/>
          <ac:spMkLst>
            <pc:docMk/>
            <pc:sldMk cId="608207824" sldId="260"/>
            <ac:spMk id="7" creationId="{33A579E5-4B2F-0B17-A397-8DFED370E442}"/>
          </ac:spMkLst>
        </pc:spChg>
        <pc:spChg chg="add mod">
          <ac:chgData name="Niederreiter Manuela" userId="4c02c3fc-880c-415a-a01a-ea60546c9536" providerId="ADAL" clId="{8834200C-E2A5-4BCA-8575-601E587E9B12}" dt="2024-06-20T08:40:04.575" v="892"/>
          <ac:spMkLst>
            <pc:docMk/>
            <pc:sldMk cId="608207824" sldId="260"/>
            <ac:spMk id="8" creationId="{C09F7DB1-E06D-1454-D240-71B73125DAA9}"/>
          </ac:spMkLst>
        </pc:spChg>
        <pc:spChg chg="add mod">
          <ac:chgData name="Niederreiter Manuela" userId="4c02c3fc-880c-415a-a01a-ea60546c9536" providerId="ADAL" clId="{8834200C-E2A5-4BCA-8575-601E587E9B12}" dt="2024-06-20T08:40:18.182" v="897" actId="1076"/>
          <ac:spMkLst>
            <pc:docMk/>
            <pc:sldMk cId="608207824" sldId="260"/>
            <ac:spMk id="9" creationId="{32909B39-3A12-8B86-25ED-F491D13B23E8}"/>
          </ac:spMkLst>
        </pc:spChg>
        <pc:spChg chg="add mod">
          <ac:chgData name="Niederreiter Manuela" userId="4c02c3fc-880c-415a-a01a-ea60546c9536" providerId="ADAL" clId="{8834200C-E2A5-4BCA-8575-601E587E9B12}" dt="2024-06-20T08:40:18.651" v="898" actId="1076"/>
          <ac:spMkLst>
            <pc:docMk/>
            <pc:sldMk cId="608207824" sldId="260"/>
            <ac:spMk id="10" creationId="{E82D2C24-6711-56B9-9230-95F56DE0A8FF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1" creationId="{C49536A0-1543-64CD-EF77-A91C8E7A258E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2" creationId="{4F277D8A-1704-E638-C50F-E858CDC10759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3" creationId="{67977C5A-DDBB-1913-7CD6-996367172836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4" creationId="{7DF7D8B6-C6CE-681F-FC6A-B8E858988C48}"/>
          </ac:spMkLst>
        </pc:spChg>
        <pc:spChg chg="add 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5" creationId="{FC85E5C9-61F3-FA07-641E-901A5606DC1A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8" creationId="{2C4E225E-86C7-CC40-890D-439ECEA729A2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19" creationId="{DFB684BB-4C6E-2B2D-E847-12CD4237FB02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0" creationId="{036AAB7B-CF12-51F3-7984-A215B082B5EA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1" creationId="{8CFABF2A-84EA-8606-7012-021AA5622C13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2" creationId="{1D287B21-D619-EC12-FD8C-9C3F3614AD21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3" creationId="{042ED192-61E2-D315-A179-B6AC0105A039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5" creationId="{72CFD4D4-BD9F-B19F-8F7C-9C0C2F5A6501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6" creationId="{103866BA-8A17-7481-6920-BDD9EF5EB93E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7" creationId="{3578C5A7-FEDE-BC58-6ACA-2F73532BF90B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8" creationId="{850B5082-4885-7471-BD6E-0555DAA8120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29" creationId="{34EEA14F-9391-17BF-3EDF-617325686DFD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0" creationId="{DBCE6DC4-075E-371C-11D9-591A1A606D16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2" creationId="{279ABFE7-98B6-3C66-5EB8-9D0A65E10958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3" creationId="{CB7452E8-60B6-5451-7D74-51491CCC8AEE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4" creationId="{E8960977-6887-FFBE-1940-8CBCBBB608C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5" creationId="{9792BF07-9EFC-D5D6-78B2-15EC8675E0F7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6" creationId="{98637891-B404-3F82-F348-165D99D0C839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7" creationId="{65ED380F-3A3F-26DF-C8F6-274344FCAAF1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39" creationId="{A8637ACD-509E-A8D9-80B2-2212F3A2407D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0" creationId="{E6B7DBEE-AA2C-73E0-48AF-89BADE2C440F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1" creationId="{A80DBC01-8485-E0AD-B61C-994735ECA59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2" creationId="{871F78A0-1A1E-0473-F7F9-D603795B1A35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3" creationId="{9A905294-F1F1-F94F-EEAB-F27AFDB548D8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4" creationId="{ACFC6DC6-F0F7-D635-8109-65900F47E8A7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6" creationId="{B054234C-056C-C5F6-9270-D59FB78F5A78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7" creationId="{B9849BF9-8A83-48C4-D539-7FA0281460D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8" creationId="{3E82D0D5-FE28-8376-E4D0-D8C8C5D1609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49" creationId="{411174F9-09B0-3674-B3F4-177F8A49772B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0" creationId="{F4FFF16E-62D5-7487-D30A-7E6BD50E4B25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1" creationId="{DCFD497D-24C9-4209-33F8-4576C1169437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3" creationId="{C2AA19D1-37F7-0896-7FD6-FAA732842F37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4" creationId="{CEAD3C2E-F292-FE2D-E52E-F2E4946C43F5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5" creationId="{701476F1-3853-4DDC-94C7-A13DB3269A3C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6" creationId="{5D103A0A-146B-5144-64F2-0E19030FEF02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7" creationId="{7C983763-385B-21B4-6240-D172F2C19210}"/>
          </ac:spMkLst>
        </pc:spChg>
        <pc:spChg chg="mod topLvl">
          <ac:chgData name="Niederreiter Manuela" userId="4c02c3fc-880c-415a-a01a-ea60546c9536" providerId="ADAL" clId="{8834200C-E2A5-4BCA-8575-601E587E9B12}" dt="2024-06-20T09:19:04.890" v="1338" actId="164"/>
          <ac:spMkLst>
            <pc:docMk/>
            <pc:sldMk cId="608207824" sldId="260"/>
            <ac:spMk id="58" creationId="{BFD7FE6D-9284-57FC-2BB2-49C856923FC0}"/>
          </ac:spMkLst>
        </pc:spChg>
        <pc:spChg chg="add mod ord">
          <ac:chgData name="Niederreiter Manuela" userId="4c02c3fc-880c-415a-a01a-ea60546c9536" providerId="ADAL" clId="{8834200C-E2A5-4BCA-8575-601E587E9B12}" dt="2024-06-20T09:53:35.643" v="1638" actId="207"/>
          <ac:spMkLst>
            <pc:docMk/>
            <pc:sldMk cId="608207824" sldId="260"/>
            <ac:spMk id="60" creationId="{AA6DC561-7AC2-0CBD-3B83-B98589EA228C}"/>
          </ac:spMkLst>
        </pc:spChg>
        <pc:spChg chg="add mod">
          <ac:chgData name="Niederreiter Manuela" userId="4c02c3fc-880c-415a-a01a-ea60546c9536" providerId="ADAL" clId="{8834200C-E2A5-4BCA-8575-601E587E9B12}" dt="2024-06-20T09:47:31.320" v="1594" actId="14100"/>
          <ac:spMkLst>
            <pc:docMk/>
            <pc:sldMk cId="608207824" sldId="260"/>
            <ac:spMk id="62" creationId="{8C3ECC94-66A4-514B-563C-9CD943875A81}"/>
          </ac:spMkLst>
        </pc:spChg>
        <pc:spChg chg="add del mod">
          <ac:chgData name="Niederreiter Manuela" userId="4c02c3fc-880c-415a-a01a-ea60546c9536" providerId="ADAL" clId="{8834200C-E2A5-4BCA-8575-601E587E9B12}" dt="2024-06-21T11:13:54.948" v="1946" actId="478"/>
          <ac:spMkLst>
            <pc:docMk/>
            <pc:sldMk cId="608207824" sldId="260"/>
            <ac:spMk id="63" creationId="{3646A1E0-BFC4-13C5-F26F-C11A912D3C09}"/>
          </ac:spMkLst>
        </pc:s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16" creationId="{5F758869-7ED5-1E30-0688-A910ED3A8B7D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17" creationId="{3675ED34-1788-84C8-99E7-610DE07C5FA5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24" creationId="{AABC0BCC-5714-00AD-9120-0CD7C717D7F7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31" creationId="{7593529D-0271-592C-9112-4BB7B13E6307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38" creationId="{4464FF94-9DC0-4DE7-90A6-059A16D6D897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45" creationId="{443EC978-995D-0343-17EB-050496928EC3}"/>
          </ac:grpSpMkLst>
        </pc:grpChg>
        <pc:grpChg chg="add del mod">
          <ac:chgData name="Niederreiter Manuela" userId="4c02c3fc-880c-415a-a01a-ea60546c9536" providerId="ADAL" clId="{8834200C-E2A5-4BCA-8575-601E587E9B12}" dt="2024-06-20T08:48:32.295" v="1061" actId="165"/>
          <ac:grpSpMkLst>
            <pc:docMk/>
            <pc:sldMk cId="608207824" sldId="260"/>
            <ac:grpSpMk id="52" creationId="{5360D9DD-E0CD-9B8D-4B46-50477745CE16}"/>
          </ac:grpSpMkLst>
        </pc:grpChg>
        <pc:grpChg chg="add del mod">
          <ac:chgData name="Niederreiter Manuela" userId="4c02c3fc-880c-415a-a01a-ea60546c9536" providerId="ADAL" clId="{8834200C-E2A5-4BCA-8575-601E587E9B12}" dt="2024-06-20T09:18:09.682" v="1337" actId="165"/>
          <ac:grpSpMkLst>
            <pc:docMk/>
            <pc:sldMk cId="608207824" sldId="260"/>
            <ac:grpSpMk id="59" creationId="{30A60F68-CC5A-ED83-52EF-9ECC4BD44007}"/>
          </ac:grpSpMkLst>
        </pc:grpChg>
        <pc:grpChg chg="add mod">
          <ac:chgData name="Niederreiter Manuela" userId="4c02c3fc-880c-415a-a01a-ea60546c9536" providerId="ADAL" clId="{8834200C-E2A5-4BCA-8575-601E587E9B12}" dt="2024-06-20T09:46:30.821" v="1588" actId="1076"/>
          <ac:grpSpMkLst>
            <pc:docMk/>
            <pc:sldMk cId="608207824" sldId="260"/>
            <ac:grpSpMk id="61" creationId="{435D56C4-A230-485B-863F-8EE93A117CE5}"/>
          </ac:grpSpMkLst>
        </pc:grpChg>
        <pc:graphicFrameChg chg="add del mod">
          <ac:chgData name="Niederreiter Manuela" userId="4c02c3fc-880c-415a-a01a-ea60546c9536" providerId="ADAL" clId="{8834200C-E2A5-4BCA-8575-601E587E9B12}" dt="2024-06-21T11:14:41.619" v="1949" actId="478"/>
          <ac:graphicFrameMkLst>
            <pc:docMk/>
            <pc:sldMk cId="608207824" sldId="260"/>
            <ac:graphicFrameMk id="2" creationId="{9B4C696D-D030-EE73-0686-2A6E445D9E56}"/>
          </ac:graphicFrameMkLst>
        </pc:graphicFrameChg>
        <pc:graphicFrameChg chg="add mod modGraphic">
          <ac:chgData name="Niederreiter Manuela" userId="4c02c3fc-880c-415a-a01a-ea60546c9536" providerId="ADAL" clId="{8834200C-E2A5-4BCA-8575-601E587E9B12}" dt="2024-06-21T11:27:57.529" v="2045" actId="207"/>
          <ac:graphicFrameMkLst>
            <pc:docMk/>
            <pc:sldMk cId="608207824" sldId="260"/>
            <ac:graphicFrameMk id="3" creationId="{220831AA-5A81-4B9F-63F6-E4AC41927F7A}"/>
          </ac:graphicFrameMkLst>
        </pc:graphicFrameChg>
        <pc:picChg chg="add del mod">
          <ac:chgData name="Niederreiter Manuela" userId="4c02c3fc-880c-415a-a01a-ea60546c9536" providerId="ADAL" clId="{8834200C-E2A5-4BCA-8575-601E587E9B12}" dt="2024-06-20T08:36:37.431" v="883" actId="478"/>
          <ac:picMkLst>
            <pc:docMk/>
            <pc:sldMk cId="608207824" sldId="260"/>
            <ac:picMk id="5" creationId="{0EC31C39-E21C-BE09-BBC9-2A018AE0CAD6}"/>
          </ac:picMkLst>
        </pc:picChg>
      </pc:sldChg>
      <pc:sldChg chg="modSp del mod">
        <pc:chgData name="Niederreiter Manuela" userId="4c02c3fc-880c-415a-a01a-ea60546c9536" providerId="ADAL" clId="{8834200C-E2A5-4BCA-8575-601E587E9B12}" dt="2024-06-15T09:05:39.274" v="818"/>
        <pc:sldMkLst>
          <pc:docMk/>
          <pc:sldMk cId="1649902876" sldId="260"/>
        </pc:sldMkLst>
        <pc:grpChg chg="mod">
          <ac:chgData name="Niederreiter Manuela" userId="4c02c3fc-880c-415a-a01a-ea60546c9536" providerId="ADAL" clId="{8834200C-E2A5-4BCA-8575-601E587E9B12}" dt="2024-06-15T09:05:38.020" v="817" actId="1076"/>
          <ac:grpSpMkLst>
            <pc:docMk/>
            <pc:sldMk cId="1649902876" sldId="260"/>
            <ac:grpSpMk id="87" creationId="{B7155D83-410A-F320-FF07-CEE0A1734703}"/>
          </ac:grpSpMkLst>
        </pc:grpChg>
      </pc:sldChg>
      <pc:sldChg chg="modSp del mod ord">
        <pc:chgData name="Niederreiter Manuela" userId="4c02c3fc-880c-415a-a01a-ea60546c9536" providerId="ADAL" clId="{8834200C-E2A5-4BCA-8575-601E587E9B12}" dt="2024-06-15T09:13:52.659" v="856"/>
        <pc:sldMkLst>
          <pc:docMk/>
          <pc:sldMk cId="3878343258" sldId="260"/>
        </pc:sldMkLst>
        <pc:spChg chg="mod">
          <ac:chgData name="Niederreiter Manuela" userId="4c02c3fc-880c-415a-a01a-ea60546c9536" providerId="ADAL" clId="{8834200C-E2A5-4BCA-8575-601E587E9B12}" dt="2024-06-15T09:13:49.952" v="855" actId="1076"/>
          <ac:spMkLst>
            <pc:docMk/>
            <pc:sldMk cId="3878343258" sldId="260"/>
            <ac:spMk id="66" creationId="{77351CBB-C463-4A8D-5B0C-F6B7635FDE52}"/>
          </ac:spMkLst>
        </pc:spChg>
      </pc:sldChg>
      <pc:sldChg chg="modTransition">
        <pc:chgData name="Niederreiter Manuela" userId="4c02c3fc-880c-415a-a01a-ea60546c9536" providerId="ADAL" clId="{8834200C-E2A5-4BCA-8575-601E587E9B12}" dt="2024-06-21T11:13:21.700" v="1945"/>
        <pc:sldMkLst>
          <pc:docMk/>
          <pc:sldMk cId="576844200" sldId="261"/>
        </pc:sldMkLst>
      </pc:sldChg>
      <pc:sldChg chg="modSp">
        <pc:chgData name="Niederreiter Manuela" userId="4c02c3fc-880c-415a-a01a-ea60546c9536" providerId="ADAL" clId="{8834200C-E2A5-4BCA-8575-601E587E9B12}" dt="2024-06-21T16:38:42.463" v="2397" actId="120"/>
        <pc:sldMkLst>
          <pc:docMk/>
          <pc:sldMk cId="4157730830" sldId="262"/>
        </pc:sldMkLst>
        <pc:graphicFrameChg chg="mod">
          <ac:chgData name="Niederreiter Manuela" userId="4c02c3fc-880c-415a-a01a-ea60546c9536" providerId="ADAL" clId="{8834200C-E2A5-4BCA-8575-601E587E9B12}" dt="2024-06-21T16:38:42.463" v="2397" actId="120"/>
          <ac:graphicFrameMkLst>
            <pc:docMk/>
            <pc:sldMk cId="4157730830" sldId="262"/>
            <ac:graphicFrameMk id="6" creationId="{F3079FA6-15A5-E5C2-7E2F-53E3E3376130}"/>
          </ac:graphicFrameMkLst>
        </pc:graphicFrameChg>
      </pc:sldChg>
      <pc:sldChg chg="addSp delSp modSp mod delAnim modAnim">
        <pc:chgData name="Niederreiter Manuela" userId="4c02c3fc-880c-415a-a01a-ea60546c9536" providerId="ADAL" clId="{8834200C-E2A5-4BCA-8575-601E587E9B12}" dt="2024-06-23T17:49:08.403" v="3807"/>
        <pc:sldMkLst>
          <pc:docMk/>
          <pc:sldMk cId="2482881938" sldId="263"/>
        </pc:sldMkLst>
        <pc:spChg chg="add mod ord">
          <ac:chgData name="Niederreiter Manuela" userId="4c02c3fc-880c-415a-a01a-ea60546c9536" providerId="ADAL" clId="{8834200C-E2A5-4BCA-8575-601E587E9B12}" dt="2024-06-21T16:35:50.732" v="2388" actId="207"/>
          <ac:spMkLst>
            <pc:docMk/>
            <pc:sldMk cId="2482881938" sldId="263"/>
            <ac:spMk id="2" creationId="{21645CFC-E096-3B66-7A69-D84795BA5C62}"/>
          </ac:spMkLst>
        </pc:spChg>
        <pc:spChg chg="add mod">
          <ac:chgData name="Niederreiter Manuela" userId="4c02c3fc-880c-415a-a01a-ea60546c9536" providerId="ADAL" clId="{8834200C-E2A5-4BCA-8575-601E587E9B12}" dt="2024-06-21T16:35:06.889" v="2386" actId="14861"/>
          <ac:spMkLst>
            <pc:docMk/>
            <pc:sldMk cId="2482881938" sldId="263"/>
            <ac:spMk id="4" creationId="{17DA6F7B-F135-2AAF-2EF8-4E0CDA5C39A7}"/>
          </ac:spMkLst>
        </pc:spChg>
        <pc:spChg chg="del">
          <ac:chgData name="Niederreiter Manuela" userId="4c02c3fc-880c-415a-a01a-ea60546c9536" providerId="ADAL" clId="{8834200C-E2A5-4BCA-8575-601E587E9B12}" dt="2024-06-21T15:32:51.185" v="2077" actId="478"/>
          <ac:spMkLst>
            <pc:docMk/>
            <pc:sldMk cId="2482881938" sldId="263"/>
            <ac:spMk id="5" creationId="{E0807299-7AD2-9D4D-44A9-D0FA1FC98EF6}"/>
          </ac:spMkLst>
        </pc:spChg>
        <pc:spChg chg="del">
          <ac:chgData name="Niederreiter Manuela" userId="4c02c3fc-880c-415a-a01a-ea60546c9536" providerId="ADAL" clId="{8834200C-E2A5-4BCA-8575-601E587E9B12}" dt="2024-06-21T15:32:54.256" v="2078" actId="478"/>
          <ac:spMkLst>
            <pc:docMk/>
            <pc:sldMk cId="2482881938" sldId="263"/>
            <ac:spMk id="60" creationId="{AA6DC561-7AC2-0CBD-3B83-B98589EA228C}"/>
          </ac:spMkLst>
        </pc:spChg>
        <pc:grpChg chg="mod">
          <ac:chgData name="Niederreiter Manuela" userId="4c02c3fc-880c-415a-a01a-ea60546c9536" providerId="ADAL" clId="{8834200C-E2A5-4BCA-8575-601E587E9B12}" dt="2024-06-21T16:29:06.326" v="2363" actId="1076"/>
          <ac:grpSpMkLst>
            <pc:docMk/>
            <pc:sldMk cId="2482881938" sldId="263"/>
            <ac:grpSpMk id="61" creationId="{435D56C4-A230-485B-863F-8EE93A117CE5}"/>
          </ac:grpSpMkLst>
        </pc:grpChg>
        <pc:graphicFrameChg chg="del">
          <ac:chgData name="Niederreiter Manuela" userId="4c02c3fc-880c-415a-a01a-ea60546c9536" providerId="ADAL" clId="{8834200C-E2A5-4BCA-8575-601E587E9B12}" dt="2024-06-21T15:32:47.089" v="2076" actId="478"/>
          <ac:graphicFrameMkLst>
            <pc:docMk/>
            <pc:sldMk cId="2482881938" sldId="263"/>
            <ac:graphicFrameMk id="3" creationId="{220831AA-5A81-4B9F-63F6-E4AC41927F7A}"/>
          </ac:graphicFrameMkLst>
        </pc:graphicFrameChg>
        <pc:graphicFrameChg chg="add mod">
          <ac:chgData name="Niederreiter Manuela" userId="4c02c3fc-880c-415a-a01a-ea60546c9536" providerId="ADAL" clId="{8834200C-E2A5-4BCA-8575-601E587E9B12}" dt="2024-06-21T16:34:04.755" v="2379" actId="167"/>
          <ac:graphicFrameMkLst>
            <pc:docMk/>
            <pc:sldMk cId="2482881938" sldId="263"/>
            <ac:graphicFrameMk id="7" creationId="{F3C001AE-008A-980C-1C57-5CF6F6FF7575}"/>
          </ac:graphicFrameMkLst>
        </pc:graphicFrameChg>
        <pc:graphicFrameChg chg="add del mod">
          <ac:chgData name="Niederreiter Manuela" userId="4c02c3fc-880c-415a-a01a-ea60546c9536" providerId="ADAL" clId="{8834200C-E2A5-4BCA-8575-601E587E9B12}" dt="2024-06-21T16:23:54.124" v="2330" actId="478"/>
          <ac:graphicFrameMkLst>
            <pc:docMk/>
            <pc:sldMk cId="2482881938" sldId="263"/>
            <ac:graphicFrameMk id="8" creationId="{918B5729-F812-906A-0489-0E90E1F4A798}"/>
          </ac:graphicFrameMkLst>
        </pc:graphicFrameChg>
      </pc:sldChg>
      <pc:sldChg chg="addSp delSp modSp mod modTransition addAnim delAnim modAnim">
        <pc:chgData name="Niederreiter Manuela" userId="4c02c3fc-880c-415a-a01a-ea60546c9536" providerId="ADAL" clId="{8834200C-E2A5-4BCA-8575-601E587E9B12}" dt="2024-06-23T17:49:34.535" v="3808"/>
        <pc:sldMkLst>
          <pc:docMk/>
          <pc:sldMk cId="4030112481" sldId="264"/>
        </pc:sldMkLst>
        <pc:spChg chg="add del mod">
          <ac:chgData name="Niederreiter Manuela" userId="4c02c3fc-880c-415a-a01a-ea60546c9536" providerId="ADAL" clId="{8834200C-E2A5-4BCA-8575-601E587E9B12}" dt="2024-06-21T16:48:58.932" v="2503" actId="207"/>
          <ac:spMkLst>
            <pc:docMk/>
            <pc:sldMk cId="4030112481" sldId="264"/>
            <ac:spMk id="4" creationId="{17DA6F7B-F135-2AAF-2EF8-4E0CDA5C39A7}"/>
          </ac:spMkLst>
        </pc:spChg>
        <pc:grpChg chg="mod">
          <ac:chgData name="Niederreiter Manuela" userId="4c02c3fc-880c-415a-a01a-ea60546c9536" providerId="ADAL" clId="{8834200C-E2A5-4BCA-8575-601E587E9B12}" dt="2024-06-21T16:48:39.896" v="2502" actId="1076"/>
          <ac:grpSpMkLst>
            <pc:docMk/>
            <pc:sldMk cId="4030112481" sldId="264"/>
            <ac:grpSpMk id="61" creationId="{435D56C4-A230-485B-863F-8EE93A117CE5}"/>
          </ac:grpSpMkLst>
        </pc:grpChg>
        <pc:graphicFrameChg chg="add del mod modGraphic">
          <ac:chgData name="Niederreiter Manuela" userId="4c02c3fc-880c-415a-a01a-ea60546c9536" providerId="ADAL" clId="{8834200C-E2A5-4BCA-8575-601E587E9B12}" dt="2024-06-23T15:45:36.879" v="3024" actId="478"/>
          <ac:graphicFrameMkLst>
            <pc:docMk/>
            <pc:sldMk cId="4030112481" sldId="264"/>
            <ac:graphicFrameMk id="3" creationId="{A66D2263-FFBC-0F94-3C0B-1E3B86565228}"/>
          </ac:graphicFrameMkLst>
        </pc:graphicFrameChg>
        <pc:graphicFrameChg chg="add mod modGraphic">
          <ac:chgData name="Niederreiter Manuela" userId="4c02c3fc-880c-415a-a01a-ea60546c9536" providerId="ADAL" clId="{8834200C-E2A5-4BCA-8575-601E587E9B12}" dt="2024-06-23T15:55:02.437" v="3093"/>
          <ac:graphicFrameMkLst>
            <pc:docMk/>
            <pc:sldMk cId="4030112481" sldId="264"/>
            <ac:graphicFrameMk id="5" creationId="{EFD3B1AA-E627-C641-0683-0CB3702DCCC4}"/>
          </ac:graphicFrameMkLst>
        </pc:graphicFrameChg>
        <pc:graphicFrameChg chg="del">
          <ac:chgData name="Niederreiter Manuela" userId="4c02c3fc-880c-415a-a01a-ea60546c9536" providerId="ADAL" clId="{8834200C-E2A5-4BCA-8575-601E587E9B12}" dt="2024-06-21T16:46:43.200" v="2440" actId="478"/>
          <ac:graphicFrameMkLst>
            <pc:docMk/>
            <pc:sldMk cId="4030112481" sldId="264"/>
            <ac:graphicFrameMk id="7" creationId="{F3C001AE-008A-980C-1C57-5CF6F6FF7575}"/>
          </ac:graphicFrameMkLst>
        </pc:graphicFrameChg>
      </pc:sldChg>
      <pc:sldChg chg="delSp modSp del mod delAnim">
        <pc:chgData name="Niederreiter Manuela" userId="4c02c3fc-880c-415a-a01a-ea60546c9536" providerId="ADAL" clId="{8834200C-E2A5-4BCA-8575-601E587E9B12}" dt="2024-06-23T15:58:40.216" v="3097" actId="47"/>
        <pc:sldMkLst>
          <pc:docMk/>
          <pc:sldMk cId="1197736204" sldId="265"/>
        </pc:sldMkLst>
        <pc:spChg chg="del">
          <ac:chgData name="Niederreiter Manuela" userId="4c02c3fc-880c-415a-a01a-ea60546c9536" providerId="ADAL" clId="{8834200C-E2A5-4BCA-8575-601E587E9B12}" dt="2024-06-23T15:57:28.970" v="3095" actId="478"/>
          <ac:spMkLst>
            <pc:docMk/>
            <pc:sldMk cId="1197736204" sldId="265"/>
            <ac:spMk id="4" creationId="{17DA6F7B-F135-2AAF-2EF8-4E0CDA5C39A7}"/>
          </ac:spMkLst>
        </pc:spChg>
        <pc:grpChg chg="mod">
          <ac:chgData name="Niederreiter Manuela" userId="4c02c3fc-880c-415a-a01a-ea60546c9536" providerId="ADAL" clId="{8834200C-E2A5-4BCA-8575-601E587E9B12}" dt="2024-06-23T15:57:58.248" v="3096" actId="1076"/>
          <ac:grpSpMkLst>
            <pc:docMk/>
            <pc:sldMk cId="1197736204" sldId="265"/>
            <ac:grpSpMk id="61" creationId="{435D56C4-A230-485B-863F-8EE93A117CE5}"/>
          </ac:grpSpMkLst>
        </pc:grpChg>
        <pc:graphicFrameChg chg="del">
          <ac:chgData name="Niederreiter Manuela" userId="4c02c3fc-880c-415a-a01a-ea60546c9536" providerId="ADAL" clId="{8834200C-E2A5-4BCA-8575-601E587E9B12}" dt="2024-06-23T15:57:22.120" v="3094" actId="478"/>
          <ac:graphicFrameMkLst>
            <pc:docMk/>
            <pc:sldMk cId="1197736204" sldId="265"/>
            <ac:graphicFrameMk id="5" creationId="{EFD3B1AA-E627-C641-0683-0CB3702DCCC4}"/>
          </ac:graphicFrameMkLst>
        </pc:graphicFrameChg>
      </pc:sldChg>
      <pc:sldChg chg="addSp delSp modSp del mod modTransition delAnim modAnim">
        <pc:chgData name="Niederreiter Manuela" userId="4c02c3fc-880c-415a-a01a-ea60546c9536" providerId="ADAL" clId="{8834200C-E2A5-4BCA-8575-601E587E9B12}" dt="2024-06-23T17:35:02.430" v="3761" actId="47"/>
        <pc:sldMkLst>
          <pc:docMk/>
          <pc:sldMk cId="2664397579" sldId="265"/>
        </pc:sldMkLst>
        <pc:spChg chg="del">
          <ac:chgData name="Niederreiter Manuela" userId="4c02c3fc-880c-415a-a01a-ea60546c9536" providerId="ADAL" clId="{8834200C-E2A5-4BCA-8575-601E587E9B12}" dt="2024-06-23T16:01:59.818" v="3106" actId="478"/>
          <ac:spMkLst>
            <pc:docMk/>
            <pc:sldMk cId="2664397579" sldId="265"/>
            <ac:spMk id="7" creationId="{50415309-3FA2-7213-0D19-F4FD00D318F4}"/>
          </ac:spMkLst>
        </pc:spChg>
        <pc:spChg chg="add del">
          <ac:chgData name="Niederreiter Manuela" userId="4c02c3fc-880c-415a-a01a-ea60546c9536" providerId="ADAL" clId="{8834200C-E2A5-4BCA-8575-601E587E9B12}" dt="2024-06-23T16:03:48.215" v="3113" actId="22"/>
          <ac:spMkLst>
            <pc:docMk/>
            <pc:sldMk cId="2664397579" sldId="265"/>
            <ac:spMk id="10" creationId="{A6AEA7CF-7E66-5543-AE07-F8F83AE16F3F}"/>
          </ac:spMkLst>
        </pc:spChg>
        <pc:spChg chg="add mod">
          <ac:chgData name="Niederreiter Manuela" userId="4c02c3fc-880c-415a-a01a-ea60546c9536" providerId="ADAL" clId="{8834200C-E2A5-4BCA-8575-601E587E9B12}" dt="2024-06-23T17:09:26.068" v="3526" actId="403"/>
          <ac:spMkLst>
            <pc:docMk/>
            <pc:sldMk cId="2664397579" sldId="265"/>
            <ac:spMk id="37" creationId="{58BFB291-166C-FCE0-45BB-8F3B5B06EBB2}"/>
          </ac:spMkLst>
        </pc:spChg>
        <pc:grpChg chg="del">
          <ac:chgData name="Niederreiter Manuela" userId="4c02c3fc-880c-415a-a01a-ea60546c9536" providerId="ADAL" clId="{8834200C-E2A5-4BCA-8575-601E587E9B12}" dt="2024-06-23T16:10:38.409" v="3350" actId="478"/>
          <ac:grpSpMkLst>
            <pc:docMk/>
            <pc:sldMk cId="2664397579" sldId="265"/>
            <ac:grpSpMk id="4" creationId="{EEBEF6CB-8E5B-8832-48FD-2CB3CF00F7AD}"/>
          </ac:grpSpMkLst>
        </pc:grpChg>
        <pc:grpChg chg="mod">
          <ac:chgData name="Niederreiter Manuela" userId="4c02c3fc-880c-415a-a01a-ea60546c9536" providerId="ADAL" clId="{8834200C-E2A5-4BCA-8575-601E587E9B12}" dt="2024-06-23T16:01:02.897" v="3102" actId="1076"/>
          <ac:grpSpMkLst>
            <pc:docMk/>
            <pc:sldMk cId="2664397579" sldId="265"/>
            <ac:grpSpMk id="5" creationId="{266E9DE4-C860-C3E3-927F-6703B89171D9}"/>
          </ac:grpSpMkLst>
        </pc:grpChg>
        <pc:graphicFrameChg chg="del mod">
          <ac:chgData name="Niederreiter Manuela" userId="4c02c3fc-880c-415a-a01a-ea60546c9536" providerId="ADAL" clId="{8834200C-E2A5-4BCA-8575-601E587E9B12}" dt="2024-06-23T16:01:54.477" v="3105" actId="478"/>
          <ac:graphicFrameMkLst>
            <pc:docMk/>
            <pc:sldMk cId="2664397579" sldId="265"/>
            <ac:graphicFrameMk id="6" creationId="{F3079FA6-15A5-E5C2-7E2F-53E3E3376130}"/>
          </ac:graphicFrameMkLst>
        </pc:graphicFrameChg>
        <pc:graphicFrameChg chg="add mod">
          <ac:chgData name="Niederreiter Manuela" userId="4c02c3fc-880c-415a-a01a-ea60546c9536" providerId="ADAL" clId="{8834200C-E2A5-4BCA-8575-601E587E9B12}" dt="2024-06-23T16:03:07.979" v="3109"/>
          <ac:graphicFrameMkLst>
            <pc:docMk/>
            <pc:sldMk cId="2664397579" sldId="265"/>
            <ac:graphicFrameMk id="8" creationId="{3A171426-481C-3D42-AE14-BF2658445FC6}"/>
          </ac:graphicFrameMkLst>
        </pc:graphicFrameChg>
        <pc:graphicFrameChg chg="add del mod">
          <ac:chgData name="Niederreiter Manuela" userId="4c02c3fc-880c-415a-a01a-ea60546c9536" providerId="ADAL" clId="{8834200C-E2A5-4BCA-8575-601E587E9B12}" dt="2024-06-23T17:05:39.375" v="3503" actId="478"/>
          <ac:graphicFrameMkLst>
            <pc:docMk/>
            <pc:sldMk cId="2664397579" sldId="265"/>
            <ac:graphicFrameMk id="11" creationId="{836812AD-1415-8155-8093-31D46093CEAD}"/>
          </ac:graphicFrameMkLst>
        </pc:graphicFrameChg>
        <pc:picChg chg="mod">
          <ac:chgData name="Niederreiter Manuela" userId="4c02c3fc-880c-415a-a01a-ea60546c9536" providerId="ADAL" clId="{8834200C-E2A5-4BCA-8575-601E587E9B12}" dt="2024-06-23T16:10:33.667" v="3349" actId="1076"/>
          <ac:picMkLst>
            <pc:docMk/>
            <pc:sldMk cId="2664397579" sldId="265"/>
            <ac:picMk id="3" creationId="{D3AA4636-A246-BC40-DB03-238D0D4C7F53}"/>
          </ac:picMkLst>
        </pc:picChg>
      </pc:sldChg>
      <pc:sldChg chg="addSp delSp modSp mod delAnim modAnim">
        <pc:chgData name="Niederreiter Manuela" userId="4c02c3fc-880c-415a-a01a-ea60546c9536" providerId="ADAL" clId="{8834200C-E2A5-4BCA-8575-601E587E9B12}" dt="2024-06-23T17:01:10.498" v="3497"/>
        <pc:sldMkLst>
          <pc:docMk/>
          <pc:sldMk cId="2634806210" sldId="266"/>
        </pc:sldMkLst>
        <pc:spChg chg="mod">
          <ac:chgData name="Niederreiter Manuela" userId="4c02c3fc-880c-415a-a01a-ea60546c9536" providerId="ADAL" clId="{8834200C-E2A5-4BCA-8575-601E587E9B12}" dt="2024-06-23T16:15:00.372" v="3370" actId="1076"/>
          <ac:spMkLst>
            <pc:docMk/>
            <pc:sldMk cId="2634806210" sldId="266"/>
            <ac:spMk id="2" creationId="{21645CFC-E096-3B66-7A69-D84795BA5C62}"/>
          </ac:spMkLst>
        </pc:spChg>
        <pc:spChg chg="add del mod">
          <ac:chgData name="Niederreiter Manuela" userId="4c02c3fc-880c-415a-a01a-ea60546c9536" providerId="ADAL" clId="{8834200C-E2A5-4BCA-8575-601E587E9B12}" dt="2024-06-23T16:24:19.829" v="3486" actId="6549"/>
          <ac:spMkLst>
            <pc:docMk/>
            <pc:sldMk cId="2634806210" sldId="266"/>
            <ac:spMk id="3" creationId="{D00D2035-39D8-DEAB-BB06-4426D5185135}"/>
          </ac:spMkLst>
        </pc:spChg>
        <pc:spChg chg="del">
          <ac:chgData name="Niederreiter Manuela" userId="4c02c3fc-880c-415a-a01a-ea60546c9536" providerId="ADAL" clId="{8834200C-E2A5-4BCA-8575-601E587E9B12}" dt="2024-06-23T16:14:18.872" v="3367" actId="478"/>
          <ac:spMkLst>
            <pc:docMk/>
            <pc:sldMk cId="2634806210" sldId="266"/>
            <ac:spMk id="4" creationId="{17DA6F7B-F135-2AAF-2EF8-4E0CDA5C39A7}"/>
          </ac:spMkLst>
        </pc:spChg>
        <pc:spChg chg="add del mod">
          <ac:chgData name="Niederreiter Manuela" userId="4c02c3fc-880c-415a-a01a-ea60546c9536" providerId="ADAL" clId="{8834200C-E2A5-4BCA-8575-601E587E9B12}" dt="2024-06-23T16:16:19.646" v="3404" actId="478"/>
          <ac:spMkLst>
            <pc:docMk/>
            <pc:sldMk cId="2634806210" sldId="266"/>
            <ac:spMk id="7" creationId="{854BEED4-F37B-A70C-068D-7DA7CD007DBF}"/>
          </ac:spMkLst>
        </pc:spChg>
        <pc:spChg chg="add mod">
          <ac:chgData name="Niederreiter Manuela" userId="4c02c3fc-880c-415a-a01a-ea60546c9536" providerId="ADAL" clId="{8834200C-E2A5-4BCA-8575-601E587E9B12}" dt="2024-06-23T16:23:00.798" v="3461" actId="208"/>
          <ac:spMkLst>
            <pc:docMk/>
            <pc:sldMk cId="2634806210" sldId="266"/>
            <ac:spMk id="8" creationId="{3D98AE7E-AF8C-2E25-8C91-592CA717EBD3}"/>
          </ac:spMkLst>
        </pc:spChg>
        <pc:grpChg chg="del">
          <ac:chgData name="Niederreiter Manuela" userId="4c02c3fc-880c-415a-a01a-ea60546c9536" providerId="ADAL" clId="{8834200C-E2A5-4BCA-8575-601E587E9B12}" dt="2024-06-23T16:14:46.364" v="3369" actId="478"/>
          <ac:grpSpMkLst>
            <pc:docMk/>
            <pc:sldMk cId="2634806210" sldId="266"/>
            <ac:grpSpMk id="61" creationId="{435D56C4-A230-485B-863F-8EE93A117CE5}"/>
          </ac:grpSpMkLst>
        </pc:grpChg>
        <pc:graphicFrameChg chg="del">
          <ac:chgData name="Niederreiter Manuela" userId="4c02c3fc-880c-415a-a01a-ea60546c9536" providerId="ADAL" clId="{8834200C-E2A5-4BCA-8575-601E587E9B12}" dt="2024-06-23T16:14:01.222" v="3366" actId="478"/>
          <ac:graphicFrameMkLst>
            <pc:docMk/>
            <pc:sldMk cId="2634806210" sldId="266"/>
            <ac:graphicFrameMk id="5" creationId="{EFD3B1AA-E627-C641-0683-0CB3702DCCC4}"/>
          </ac:graphicFrameMkLst>
        </pc:graphicFrameChg>
      </pc:sldChg>
      <pc:sldChg chg="add del setBg">
        <pc:chgData name="Niederreiter Manuela" userId="4c02c3fc-880c-415a-a01a-ea60546c9536" providerId="ADAL" clId="{8834200C-E2A5-4BCA-8575-601E587E9B12}" dt="2024-06-23T16:15:31.828" v="3376"/>
        <pc:sldMkLst>
          <pc:docMk/>
          <pc:sldMk cId="296286706" sldId="267"/>
        </pc:sldMkLst>
      </pc:sldChg>
      <pc:sldChg chg="addSp modSp mod modAnim">
        <pc:chgData name="Niederreiter Manuela" userId="4c02c3fc-880c-415a-a01a-ea60546c9536" providerId="ADAL" clId="{8834200C-E2A5-4BCA-8575-601E587E9B12}" dt="2024-06-23T17:04:35.057" v="3501"/>
        <pc:sldMkLst>
          <pc:docMk/>
          <pc:sldMk cId="2550276589" sldId="267"/>
        </pc:sldMkLst>
        <pc:spChg chg="mod">
          <ac:chgData name="Niederreiter Manuela" userId="4c02c3fc-880c-415a-a01a-ea60546c9536" providerId="ADAL" clId="{8834200C-E2A5-4BCA-8575-601E587E9B12}" dt="2024-06-23T17:02:59.937" v="3498" actId="14100"/>
          <ac:spMkLst>
            <pc:docMk/>
            <pc:sldMk cId="2550276589" sldId="267"/>
            <ac:spMk id="2" creationId="{21645CFC-E096-3B66-7A69-D84795BA5C62}"/>
          </ac:spMkLst>
        </pc:spChg>
        <pc:graphicFrameChg chg="add mod">
          <ac:chgData name="Niederreiter Manuela" userId="4c02c3fc-880c-415a-a01a-ea60546c9536" providerId="ADAL" clId="{8834200C-E2A5-4BCA-8575-601E587E9B12}" dt="2024-06-23T17:03:25.594" v="3499"/>
          <ac:graphicFrameMkLst>
            <pc:docMk/>
            <pc:sldMk cId="2550276589" sldId="267"/>
            <ac:graphicFrameMk id="4" creationId="{08E13074-0545-46C6-25CC-AB430C083A36}"/>
          </ac:graphicFrameMkLst>
        </pc:graphicFrameChg>
      </pc:sldChg>
      <pc:sldChg chg="addSp delSp modSp mod delAnim modAnim">
        <pc:chgData name="Niederreiter Manuela" userId="4c02c3fc-880c-415a-a01a-ea60546c9536" providerId="ADAL" clId="{8834200C-E2A5-4BCA-8575-601E587E9B12}" dt="2024-06-23T17:58:09.852" v="3813"/>
        <pc:sldMkLst>
          <pc:docMk/>
          <pc:sldMk cId="2608010335" sldId="268"/>
        </pc:sldMkLst>
        <pc:spChg chg="mod">
          <ac:chgData name="Niederreiter Manuela" userId="4c02c3fc-880c-415a-a01a-ea60546c9536" providerId="ADAL" clId="{8834200C-E2A5-4BCA-8575-601E587E9B12}" dt="2024-06-23T17:10:45.409" v="3532" actId="1076"/>
          <ac:spMkLst>
            <pc:docMk/>
            <pc:sldMk cId="2608010335" sldId="268"/>
            <ac:spMk id="2" creationId="{21645CFC-E096-3B66-7A69-D84795BA5C62}"/>
          </ac:spMkLst>
        </pc:spChg>
        <pc:spChg chg="del mod">
          <ac:chgData name="Niederreiter Manuela" userId="4c02c3fc-880c-415a-a01a-ea60546c9536" providerId="ADAL" clId="{8834200C-E2A5-4BCA-8575-601E587E9B12}" dt="2024-06-23T17:10:26.780" v="3529" actId="478"/>
          <ac:spMkLst>
            <pc:docMk/>
            <pc:sldMk cId="2608010335" sldId="268"/>
            <ac:spMk id="3" creationId="{D00D2035-39D8-DEAB-BB06-4426D5185135}"/>
          </ac:spMkLst>
        </pc:spChg>
        <pc:spChg chg="add del mod">
          <ac:chgData name="Niederreiter Manuela" userId="4c02c3fc-880c-415a-a01a-ea60546c9536" providerId="ADAL" clId="{8834200C-E2A5-4BCA-8575-601E587E9B12}" dt="2024-06-23T17:21:31.508" v="3635" actId="21"/>
          <ac:spMkLst>
            <pc:docMk/>
            <pc:sldMk cId="2608010335" sldId="268"/>
            <ac:spMk id="5" creationId="{35677C92-400D-BD38-C7BA-7CDF889CC072}"/>
          </ac:spMkLst>
        </pc:spChg>
        <pc:spChg chg="add del mod">
          <ac:chgData name="Niederreiter Manuela" userId="4c02c3fc-880c-415a-a01a-ea60546c9536" providerId="ADAL" clId="{8834200C-E2A5-4BCA-8575-601E587E9B12}" dt="2024-06-23T17:22:32.907" v="3642" actId="478"/>
          <ac:spMkLst>
            <pc:docMk/>
            <pc:sldMk cId="2608010335" sldId="268"/>
            <ac:spMk id="6" creationId="{2EABE389-94AA-F3AD-2FB7-DD1B882EC6D3}"/>
          </ac:spMkLst>
        </pc:spChg>
        <pc:spChg chg="add mod">
          <ac:chgData name="Niederreiter Manuela" userId="4c02c3fc-880c-415a-a01a-ea60546c9536" providerId="ADAL" clId="{8834200C-E2A5-4BCA-8575-601E587E9B12}" dt="2024-06-23T17:24:02.391" v="3677" actId="206"/>
          <ac:spMkLst>
            <pc:docMk/>
            <pc:sldMk cId="2608010335" sldId="268"/>
            <ac:spMk id="7" creationId="{35677C92-400D-BD38-C7BA-7CDF889CC072}"/>
          </ac:spMkLst>
        </pc:spChg>
        <pc:spChg chg="del mod">
          <ac:chgData name="Niederreiter Manuela" userId="4c02c3fc-880c-415a-a01a-ea60546c9536" providerId="ADAL" clId="{8834200C-E2A5-4BCA-8575-601E587E9B12}" dt="2024-06-23T17:10:34.226" v="3531" actId="478"/>
          <ac:spMkLst>
            <pc:docMk/>
            <pc:sldMk cId="2608010335" sldId="268"/>
            <ac:spMk id="8" creationId="{3D98AE7E-AF8C-2E25-8C91-592CA717EBD3}"/>
          </ac:spMkLst>
        </pc:spChg>
        <pc:spChg chg="add mod">
          <ac:chgData name="Niederreiter Manuela" userId="4c02c3fc-880c-415a-a01a-ea60546c9536" providerId="ADAL" clId="{8834200C-E2A5-4BCA-8575-601E587E9B12}" dt="2024-06-23T17:56:41.046" v="3812" actId="1076"/>
          <ac:spMkLst>
            <pc:docMk/>
            <pc:sldMk cId="2608010335" sldId="268"/>
            <ac:spMk id="9" creationId="{9275DBBC-31D5-AF12-8B16-45C4FD580649}"/>
          </ac:spMkLst>
        </pc:spChg>
        <pc:graphicFrameChg chg="del">
          <ac:chgData name="Niederreiter Manuela" userId="4c02c3fc-880c-415a-a01a-ea60546c9536" providerId="ADAL" clId="{8834200C-E2A5-4BCA-8575-601E587E9B12}" dt="2024-06-23T17:10:18.087" v="3527" actId="478"/>
          <ac:graphicFrameMkLst>
            <pc:docMk/>
            <pc:sldMk cId="2608010335" sldId="268"/>
            <ac:graphicFrameMk id="4" creationId="{08E13074-0545-46C6-25CC-AB430C083A36}"/>
          </ac:graphicFrameMkLst>
        </pc:graphicFrameChg>
      </pc:sldChg>
      <pc:sldChg chg="addSp modSp mod modAnim">
        <pc:chgData name="Niederreiter Manuela" userId="4c02c3fc-880c-415a-a01a-ea60546c9536" providerId="ADAL" clId="{8834200C-E2A5-4BCA-8575-601E587E9B12}" dt="2024-06-23T17:34:07.585" v="3760" actId="1076"/>
        <pc:sldMkLst>
          <pc:docMk/>
          <pc:sldMk cId="2419020648" sldId="269"/>
        </pc:sldMkLst>
        <pc:spChg chg="mod">
          <ac:chgData name="Niederreiter Manuela" userId="4c02c3fc-880c-415a-a01a-ea60546c9536" providerId="ADAL" clId="{8834200C-E2A5-4BCA-8575-601E587E9B12}" dt="2024-06-23T17:32:08.829" v="3751"/>
          <ac:spMkLst>
            <pc:docMk/>
            <pc:sldMk cId="2419020648" sldId="269"/>
            <ac:spMk id="2" creationId="{21645CFC-E096-3B66-7A69-D84795BA5C62}"/>
          </ac:spMkLst>
        </pc:spChg>
        <pc:spChg chg="add mod ord">
          <ac:chgData name="Niederreiter Manuela" userId="4c02c3fc-880c-415a-a01a-ea60546c9536" providerId="ADAL" clId="{8834200C-E2A5-4BCA-8575-601E587E9B12}" dt="2024-06-23T17:32:30.257" v="3753" actId="167"/>
          <ac:spMkLst>
            <pc:docMk/>
            <pc:sldMk cId="2419020648" sldId="269"/>
            <ac:spMk id="3" creationId="{2DE36FEA-212D-6FB6-D97F-8D155C3F007D}"/>
          </ac:spMkLst>
        </pc:spChg>
        <pc:spChg chg="add mod">
          <ac:chgData name="Niederreiter Manuela" userId="4c02c3fc-880c-415a-a01a-ea60546c9536" providerId="ADAL" clId="{8834200C-E2A5-4BCA-8575-601E587E9B12}" dt="2024-06-23T17:32:49.124" v="3756"/>
          <ac:spMkLst>
            <pc:docMk/>
            <pc:sldMk cId="2419020648" sldId="269"/>
            <ac:spMk id="4" creationId="{8A29D915-123A-1EC1-AC81-B24EAB229F40}"/>
          </ac:spMkLst>
        </pc:spChg>
        <pc:spChg chg="add mod">
          <ac:chgData name="Niederreiter Manuela" userId="4c02c3fc-880c-415a-a01a-ea60546c9536" providerId="ADAL" clId="{8834200C-E2A5-4BCA-8575-601E587E9B12}" dt="2024-06-23T17:33:31.104" v="3758" actId="1076"/>
          <ac:spMkLst>
            <pc:docMk/>
            <pc:sldMk cId="2419020648" sldId="269"/>
            <ac:spMk id="5" creationId="{3E97E6A3-B347-3156-6370-BD8A0729ECEB}"/>
          </ac:spMkLst>
        </pc:spChg>
        <pc:spChg chg="mod">
          <ac:chgData name="Niederreiter Manuela" userId="4c02c3fc-880c-415a-a01a-ea60546c9536" providerId="ADAL" clId="{8834200C-E2A5-4BCA-8575-601E587E9B12}" dt="2024-06-23T17:28:57.473" v="3692" actId="1076"/>
          <ac:spMkLst>
            <pc:docMk/>
            <pc:sldMk cId="2419020648" sldId="269"/>
            <ac:spMk id="9" creationId="{9275DBBC-31D5-AF12-8B16-45C4FD580649}"/>
          </ac:spMkLst>
        </pc:spChg>
        <pc:picChg chg="add mod">
          <ac:chgData name="Niederreiter Manuela" userId="4c02c3fc-880c-415a-a01a-ea60546c9536" providerId="ADAL" clId="{8834200C-E2A5-4BCA-8575-601E587E9B12}" dt="2024-06-23T17:34:07.585" v="3760" actId="1076"/>
          <ac:picMkLst>
            <pc:docMk/>
            <pc:sldMk cId="2419020648" sldId="269"/>
            <ac:picMk id="6" creationId="{FEA139E4-76D9-04F8-9C48-5352EF28ECDE}"/>
          </ac:picMkLst>
        </pc:picChg>
      </pc:sldChg>
      <pc:sldChg chg="delSp modSp del mod delAnim">
        <pc:chgData name="Niederreiter Manuela" userId="4c02c3fc-880c-415a-a01a-ea60546c9536" providerId="ADAL" clId="{8834200C-E2A5-4BCA-8575-601E587E9B12}" dt="2024-06-23T17:56:19.619" v="3809" actId="47"/>
        <pc:sldMkLst>
          <pc:docMk/>
          <pc:sldMk cId="2804665067" sldId="270"/>
        </pc:sldMkLst>
        <pc:spChg chg="mod">
          <ac:chgData name="Niederreiter Manuela" userId="4c02c3fc-880c-415a-a01a-ea60546c9536" providerId="ADAL" clId="{8834200C-E2A5-4BCA-8575-601E587E9B12}" dt="2024-06-23T17:41:50.607" v="3773" actId="14100"/>
          <ac:spMkLst>
            <pc:docMk/>
            <pc:sldMk cId="2804665067" sldId="270"/>
            <ac:spMk id="2" creationId="{21645CFC-E096-3B66-7A69-D84795BA5C62}"/>
          </ac:spMkLst>
        </pc:spChg>
        <pc:spChg chg="del mod">
          <ac:chgData name="Niederreiter Manuela" userId="4c02c3fc-880c-415a-a01a-ea60546c9536" providerId="ADAL" clId="{8834200C-E2A5-4BCA-8575-601E587E9B12}" dt="2024-06-23T17:41:34.360" v="3770" actId="478"/>
          <ac:spMkLst>
            <pc:docMk/>
            <pc:sldMk cId="2804665067" sldId="270"/>
            <ac:spMk id="3" creationId="{2DE36FEA-212D-6FB6-D97F-8D155C3F007D}"/>
          </ac:spMkLst>
        </pc:spChg>
        <pc:spChg chg="del mod">
          <ac:chgData name="Niederreiter Manuela" userId="4c02c3fc-880c-415a-a01a-ea60546c9536" providerId="ADAL" clId="{8834200C-E2A5-4BCA-8575-601E587E9B12}" dt="2024-06-23T17:41:39.751" v="3772" actId="478"/>
          <ac:spMkLst>
            <pc:docMk/>
            <pc:sldMk cId="2804665067" sldId="270"/>
            <ac:spMk id="9" creationId="{9275DBBC-31D5-AF12-8B16-45C4FD580649}"/>
          </ac:spMkLst>
        </pc:spChg>
      </pc:sldChg>
      <pc:sldChg chg="delSp modSp mod modTransition">
        <pc:chgData name="Niederreiter Manuela" userId="4c02c3fc-880c-415a-a01a-ea60546c9536" providerId="ADAL" clId="{8834200C-E2A5-4BCA-8575-601E587E9B12}" dt="2024-06-23T17:44:12.463" v="3787"/>
        <pc:sldMkLst>
          <pc:docMk/>
          <pc:sldMk cId="316242940" sldId="271"/>
        </pc:sldMkLst>
        <pc:spChg chg="del mod">
          <ac:chgData name="Niederreiter Manuela" userId="4c02c3fc-880c-415a-a01a-ea60546c9536" providerId="ADAL" clId="{8834200C-E2A5-4BCA-8575-601E587E9B12}" dt="2024-06-23T17:44:00.222" v="3786" actId="478"/>
          <ac:spMkLst>
            <pc:docMk/>
            <pc:sldMk cId="316242940" sldId="271"/>
            <ac:spMk id="2" creationId="{3B231685-0F87-7ABD-406A-075561699D5A}"/>
          </ac:spMkLst>
        </pc:spChg>
        <pc:spChg chg="mod">
          <ac:chgData name="Niederreiter Manuela" userId="4c02c3fc-880c-415a-a01a-ea60546c9536" providerId="ADAL" clId="{8834200C-E2A5-4BCA-8575-601E587E9B12}" dt="2024-06-23T17:43:51.092" v="3784" actId="20577"/>
          <ac:spMkLst>
            <pc:docMk/>
            <pc:sldMk cId="316242940" sldId="271"/>
            <ac:spMk id="38" creationId="{31D4EECB-E224-0727-51ED-30366570EF1B}"/>
          </ac:spMkLst>
        </pc:spChg>
      </pc:sldChg>
      <pc:sldChg chg="del">
        <pc:chgData name="Niederreiter Manuela" userId="4c02c3fc-880c-415a-a01a-ea60546c9536" providerId="ADAL" clId="{8834200C-E2A5-4BCA-8575-601E587E9B12}" dt="2024-06-23T17:42:54.538" v="3774" actId="47"/>
        <pc:sldMkLst>
          <pc:docMk/>
          <pc:sldMk cId="518000831" sldId="271"/>
        </pc:sldMkLst>
      </pc:sldChg>
    </pc:docChg>
  </pc:docChgLst>
  <pc:docChgLst>
    <pc:chgData name="Niederreiter Manuela" userId="4c02c3fc-880c-415a-a01a-ea60546c9536" providerId="ADAL" clId="{0C161D6F-C23F-4F28-999A-6CFFF5149424}"/>
    <pc:docChg chg="undo custSel modSld">
      <pc:chgData name="Niederreiter Manuela" userId="4c02c3fc-880c-415a-a01a-ea60546c9536" providerId="ADAL" clId="{0C161D6F-C23F-4F28-999A-6CFFF5149424}" dt="2024-06-14T12:02:46.657" v="88" actId="1076"/>
      <pc:docMkLst>
        <pc:docMk/>
      </pc:docMkLst>
      <pc:sldChg chg="addSp delSp modSp mod">
        <pc:chgData name="Niederreiter Manuela" userId="4c02c3fc-880c-415a-a01a-ea60546c9536" providerId="ADAL" clId="{0C161D6F-C23F-4F28-999A-6CFFF5149424}" dt="2024-06-14T12:01:11.067" v="76" actId="1076"/>
        <pc:sldMkLst>
          <pc:docMk/>
          <pc:sldMk cId="1559430230" sldId="256"/>
        </pc:sldMkLst>
        <pc:spChg chg="add mod">
          <ac:chgData name="Niederreiter Manuela" userId="4c02c3fc-880c-415a-a01a-ea60546c9536" providerId="ADAL" clId="{0C161D6F-C23F-4F28-999A-6CFFF5149424}" dt="2024-06-14T11:47:07.871" v="15" actId="1076"/>
          <ac:spMkLst>
            <pc:docMk/>
            <pc:sldMk cId="1559430230" sldId="256"/>
            <ac:spMk id="2" creationId="{2D6AC5DB-820D-92F2-04AD-D7C802AFBD8F}"/>
          </ac:spMkLst>
        </pc:spChg>
        <pc:spChg chg="add mod">
          <ac:chgData name="Niederreiter Manuela" userId="4c02c3fc-880c-415a-a01a-ea60546c9536" providerId="ADAL" clId="{0C161D6F-C23F-4F28-999A-6CFFF5149424}" dt="2024-06-14T11:47:07.871" v="15" actId="1076"/>
          <ac:spMkLst>
            <pc:docMk/>
            <pc:sldMk cId="1559430230" sldId="256"/>
            <ac:spMk id="3" creationId="{733F571B-BB57-E3B3-725F-7FD55EB2ACD4}"/>
          </ac:spMkLst>
        </pc:spChg>
        <pc:spChg chg="add mod">
          <ac:chgData name="Niederreiter Manuela" userId="4c02c3fc-880c-415a-a01a-ea60546c9536" providerId="ADAL" clId="{0C161D6F-C23F-4F28-999A-6CFFF5149424}" dt="2024-06-14T11:47:07.871" v="15" actId="1076"/>
          <ac:spMkLst>
            <pc:docMk/>
            <pc:sldMk cId="1559430230" sldId="256"/>
            <ac:spMk id="4" creationId="{9848265B-40D4-D885-8740-E1831C4C9042}"/>
          </ac:spMkLst>
        </pc:spChg>
        <pc:spChg chg="add mod">
          <ac:chgData name="Niederreiter Manuela" userId="4c02c3fc-880c-415a-a01a-ea60546c9536" providerId="ADAL" clId="{0C161D6F-C23F-4F28-999A-6CFFF5149424}" dt="2024-06-14T11:47:07.871" v="15" actId="1076"/>
          <ac:spMkLst>
            <pc:docMk/>
            <pc:sldMk cId="1559430230" sldId="256"/>
            <ac:spMk id="5" creationId="{28903E40-8A6A-207E-4FFE-024A97495E64}"/>
          </ac:spMkLst>
        </pc:spChg>
        <pc:spChg chg="add mod">
          <ac:chgData name="Niederreiter Manuela" userId="4c02c3fc-880c-415a-a01a-ea60546c9536" providerId="ADAL" clId="{0C161D6F-C23F-4F28-999A-6CFFF5149424}" dt="2024-06-14T11:47:06.208" v="14" actId="1076"/>
          <ac:spMkLst>
            <pc:docMk/>
            <pc:sldMk cId="1559430230" sldId="256"/>
            <ac:spMk id="6" creationId="{7EC9FF25-AE57-FB6C-3098-3A8565FC19CC}"/>
          </ac:spMkLst>
        </pc:spChg>
        <pc:spChg chg="add mod">
          <ac:chgData name="Niederreiter Manuela" userId="4c02c3fc-880c-415a-a01a-ea60546c9536" providerId="ADAL" clId="{0C161D6F-C23F-4F28-999A-6CFFF5149424}" dt="2024-06-14T11:47:06.208" v="14" actId="1076"/>
          <ac:spMkLst>
            <pc:docMk/>
            <pc:sldMk cId="1559430230" sldId="256"/>
            <ac:spMk id="7" creationId="{0485B01A-E449-CDD0-4F88-C1A151B1A905}"/>
          </ac:spMkLst>
        </pc:spChg>
        <pc:spChg chg="add mod">
          <ac:chgData name="Niederreiter Manuela" userId="4c02c3fc-880c-415a-a01a-ea60546c9536" providerId="ADAL" clId="{0C161D6F-C23F-4F28-999A-6CFFF5149424}" dt="2024-06-14T11:47:06.208" v="14" actId="1076"/>
          <ac:spMkLst>
            <pc:docMk/>
            <pc:sldMk cId="1559430230" sldId="256"/>
            <ac:spMk id="8" creationId="{82242C44-BF74-A0F2-C8E6-B3FF3B5BC07A}"/>
          </ac:spMkLst>
        </pc:spChg>
        <pc:spChg chg="add mod">
          <ac:chgData name="Niederreiter Manuela" userId="4c02c3fc-880c-415a-a01a-ea60546c9536" providerId="ADAL" clId="{0C161D6F-C23F-4F28-999A-6CFFF5149424}" dt="2024-06-14T11:47:06.208" v="14" actId="1076"/>
          <ac:spMkLst>
            <pc:docMk/>
            <pc:sldMk cId="1559430230" sldId="256"/>
            <ac:spMk id="9" creationId="{8C970751-1771-4F28-B860-BA165EC9B228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10" creationId="{97337893-5E51-454D-5BAD-F4100A8B8423}"/>
          </ac:spMkLst>
        </pc:spChg>
        <pc:spChg chg="add mod">
          <ac:chgData name="Niederreiter Manuela" userId="4c02c3fc-880c-415a-a01a-ea60546c9536" providerId="ADAL" clId="{0C161D6F-C23F-4F28-999A-6CFFF5149424}" dt="2024-06-14T11:46:50.895" v="11" actId="1076"/>
          <ac:spMkLst>
            <pc:docMk/>
            <pc:sldMk cId="1559430230" sldId="256"/>
            <ac:spMk id="11" creationId="{B02B22C3-CA5F-A400-EFE6-493DDA01CBEA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13" creationId="{8FC3F434-A0A4-7CBB-E371-C8631AA22C42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14" creationId="{1EA73B0D-1214-E8E1-A3A5-B55432541E45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15" creationId="{6C749227-935E-BDB1-F6F4-5A162FA87BD0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16" creationId="{AE06C383-8962-A73C-3FB9-776A6E91A952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17" creationId="{9BF9E295-7152-6ECB-8F77-5F5A49491783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18" creationId="{550249A4-E20E-AD77-79CF-887B0E44D098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19" creationId="{4B573875-B22B-3D2C-B63B-5B8E01FAAAC3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0" creationId="{698D03EE-BBDF-939E-88E7-B4D4EF063374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1" creationId="{63ADB9D2-8AAE-E595-F5B5-11494F443343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2" creationId="{6740E98B-7475-A55E-DE7B-66FE517A756F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3" creationId="{55F3E6F4-A205-1F9D-2FD6-6495E52B17A5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4" creationId="{B6E61303-B205-A3CA-66E2-7209B7F7B979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5" creationId="{32BC1178-92FC-4A08-69A2-E5C64B0BC6A3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6" creationId="{7B9EE482-BA04-B4A0-13AE-FBE56AF3B322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7" creationId="{D83B9AB1-3F96-A848-09A8-2985D96BF78F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8" creationId="{39A07E0D-91DD-70BF-DD57-FA0F6F0B20F7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29" creationId="{E7A3F803-88BE-C623-6104-DCE1EBD64604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0" creationId="{8DBAC432-4E1A-71CE-4690-E982619D3ADE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1" creationId="{51A65752-CCCE-64AF-25BD-EDB938226397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2" creationId="{F8411622-F82B-109C-BAA5-D8CACDC73DE4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3" creationId="{F63ADC39-1CB1-4D43-26D2-5EC43D7E6758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4" creationId="{8E24F24E-3FA5-3503-1321-7AC124FABB83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5" creationId="{AFD0B963-63DE-EE25-255A-3A2213D5B6C7}"/>
          </ac:spMkLst>
        </pc:spChg>
        <pc:spChg chg="mod topLvl">
          <ac:chgData name="Niederreiter Manuela" userId="4c02c3fc-880c-415a-a01a-ea60546c9536" providerId="ADAL" clId="{0C161D6F-C23F-4F28-999A-6CFFF5149424}" dt="2024-06-14T11:51:55.516" v="25" actId="207"/>
          <ac:spMkLst>
            <pc:docMk/>
            <pc:sldMk cId="1559430230" sldId="256"/>
            <ac:spMk id="36" creationId="{7FB4667B-A5D3-F02B-37BE-9F2249AC23FB}"/>
          </ac:spMkLst>
        </pc:spChg>
        <pc:spChg chg="mod">
          <ac:chgData name="Niederreiter Manuela" userId="4c02c3fc-880c-415a-a01a-ea60546c9536" providerId="ADAL" clId="{0C161D6F-C23F-4F28-999A-6CFFF5149424}" dt="2024-06-14T11:53:42.199" v="32" actId="2711"/>
          <ac:spMkLst>
            <pc:docMk/>
            <pc:sldMk cId="1559430230" sldId="256"/>
            <ac:spMk id="38" creationId="{31D4EECB-E224-0727-51ED-30366570EF1B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39" creationId="{D05A7506-7DAB-8808-13F4-C6669CF2F183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40" creationId="{F95159A2-F642-ECDD-F7DA-C9306A54AF93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41" creationId="{A2877301-7E69-9AEC-3505-A5FD81C15AA9}"/>
          </ac:spMkLst>
        </pc:spChg>
        <pc:spChg chg="add mod">
          <ac:chgData name="Niederreiter Manuela" userId="4c02c3fc-880c-415a-a01a-ea60546c9536" providerId="ADAL" clId="{0C161D6F-C23F-4F28-999A-6CFFF5149424}" dt="2024-06-14T11:52:28.150" v="27" actId="207"/>
          <ac:spMkLst>
            <pc:docMk/>
            <pc:sldMk cId="1559430230" sldId="256"/>
            <ac:spMk id="42" creationId="{E84BC298-EBCC-7E81-04D6-E91299D20095}"/>
          </ac:spMkLst>
        </pc:spChg>
        <pc:spChg chg="add mod">
          <ac:chgData name="Niederreiter Manuela" userId="4c02c3fc-880c-415a-a01a-ea60546c9536" providerId="ADAL" clId="{0C161D6F-C23F-4F28-999A-6CFFF5149424}" dt="2024-06-14T12:01:11.067" v="76" actId="1076"/>
          <ac:spMkLst>
            <pc:docMk/>
            <pc:sldMk cId="1559430230" sldId="256"/>
            <ac:spMk id="45" creationId="{B02B22C3-CA5F-A400-EFE6-493DDA01CBEA}"/>
          </ac:spMkLst>
        </pc:spChg>
        <pc:grpChg chg="add mod">
          <ac:chgData name="Niederreiter Manuela" userId="4c02c3fc-880c-415a-a01a-ea60546c9536" providerId="ADAL" clId="{0C161D6F-C23F-4F28-999A-6CFFF5149424}" dt="2024-06-14T11:46:50.034" v="10" actId="164"/>
          <ac:grpSpMkLst>
            <pc:docMk/>
            <pc:sldMk cId="1559430230" sldId="256"/>
            <ac:grpSpMk id="12" creationId="{40BE1D0A-3CB8-26E5-AF1C-5E1A21F03FA1}"/>
          </ac:grpSpMkLst>
        </pc:grpChg>
        <pc:grpChg chg="add del mod">
          <ac:chgData name="Niederreiter Manuela" userId="4c02c3fc-880c-415a-a01a-ea60546c9536" providerId="ADAL" clId="{0C161D6F-C23F-4F28-999A-6CFFF5149424}" dt="2024-06-14T11:47:48.205" v="18" actId="165"/>
          <ac:grpSpMkLst>
            <pc:docMk/>
            <pc:sldMk cId="1559430230" sldId="256"/>
            <ac:grpSpMk id="37" creationId="{12BB2CAC-9148-D32F-0E9A-F0F3BCBF5FCF}"/>
          </ac:grpSpMkLst>
        </pc:grpChg>
        <pc:grpChg chg="add mod">
          <ac:chgData name="Niederreiter Manuela" userId="4c02c3fc-880c-415a-a01a-ea60546c9536" providerId="ADAL" clId="{0C161D6F-C23F-4F28-999A-6CFFF5149424}" dt="2024-06-14T11:54:35.377" v="34" actId="164"/>
          <ac:grpSpMkLst>
            <pc:docMk/>
            <pc:sldMk cId="1559430230" sldId="256"/>
            <ac:grpSpMk id="43" creationId="{B04D6E8F-4014-67A2-FCE4-91D53098CC05}"/>
          </ac:grpSpMkLst>
        </pc:grpChg>
        <pc:grpChg chg="add mod">
          <ac:chgData name="Niederreiter Manuela" userId="4c02c3fc-880c-415a-a01a-ea60546c9536" providerId="ADAL" clId="{0C161D6F-C23F-4F28-999A-6CFFF5149424}" dt="2024-06-14T11:54:35.377" v="34" actId="164"/>
          <ac:grpSpMkLst>
            <pc:docMk/>
            <pc:sldMk cId="1559430230" sldId="256"/>
            <ac:grpSpMk id="44" creationId="{E5FFFB1B-E616-1D18-CBFF-C475364B6317}"/>
          </ac:grpSpMkLst>
        </pc:grpChg>
        <pc:grpChg chg="add mod">
          <ac:chgData name="Niederreiter Manuela" userId="4c02c3fc-880c-415a-a01a-ea60546c9536" providerId="ADAL" clId="{0C161D6F-C23F-4F28-999A-6CFFF5149424}" dt="2024-06-14T11:54:35.377" v="34" actId="164"/>
          <ac:grpSpMkLst>
            <pc:docMk/>
            <pc:sldMk cId="1559430230" sldId="256"/>
            <ac:grpSpMk id="46" creationId="{60CE2636-2DB3-C607-8E28-3C0D19F59905}"/>
          </ac:grpSpMkLst>
        </pc:grpChg>
      </pc:sldChg>
      <pc:sldChg chg="addSp delSp modSp mod">
        <pc:chgData name="Niederreiter Manuela" userId="4c02c3fc-880c-415a-a01a-ea60546c9536" providerId="ADAL" clId="{0C161D6F-C23F-4F28-999A-6CFFF5149424}" dt="2024-06-14T12:02:46.657" v="88" actId="1076"/>
        <pc:sldMkLst>
          <pc:docMk/>
          <pc:sldMk cId="2696022780" sldId="257"/>
        </pc:sldMkLst>
        <pc:spChg chg="mod">
          <ac:chgData name="Niederreiter Manuela" userId="4c02c3fc-880c-415a-a01a-ea60546c9536" providerId="ADAL" clId="{0C161D6F-C23F-4F28-999A-6CFFF5149424}" dt="2024-06-14T12:02:46.657" v="88" actId="1076"/>
          <ac:spMkLst>
            <pc:docMk/>
            <pc:sldMk cId="2696022780" sldId="257"/>
            <ac:spMk id="2" creationId="{0D26601D-8148-6984-454C-DAC7894584FB}"/>
          </ac:spMkLst>
        </pc:spChg>
        <pc:spChg chg="add del">
          <ac:chgData name="Niederreiter Manuela" userId="4c02c3fc-880c-415a-a01a-ea60546c9536" providerId="ADAL" clId="{0C161D6F-C23F-4F28-999A-6CFFF5149424}" dt="2024-06-14T11:52:39.849" v="28" actId="21"/>
          <ac:spMkLst>
            <pc:docMk/>
            <pc:sldMk cId="2696022780" sldId="257"/>
            <ac:spMk id="3" creationId="{B02B22C3-CA5F-A400-EFE6-493DDA01CBEA}"/>
          </ac:spMkLst>
        </pc:spChg>
        <pc:spChg chg="mod">
          <ac:chgData name="Niederreiter Manuela" userId="4c02c3fc-880c-415a-a01a-ea60546c9536" providerId="ADAL" clId="{0C161D6F-C23F-4F28-999A-6CFFF5149424}" dt="2024-06-14T12:00:33.238" v="67" actId="14100"/>
          <ac:spMkLst>
            <pc:docMk/>
            <pc:sldMk cId="2696022780" sldId="257"/>
            <ac:spMk id="7" creationId="{B479CF5F-7ADD-D368-2003-EB2917DDC9D8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8" creationId="{F62B4FFF-A75A-376D-DB90-3DFA3E41F6AC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9" creationId="{0809B42D-EE67-8CE2-848B-363A4D7F7573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1" creationId="{BC835E22-0449-B150-2765-A0DFF26B73C2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2" creationId="{B440BF27-6D5D-CAAD-6270-C79DCB25793D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3" creationId="{432A899A-07DA-B802-3459-2DCBBD314012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4" creationId="{D80C5EBA-D55E-D946-C331-E012B21842BC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5" creationId="{8253B503-C8F3-A24E-EDA2-F9BED2D4B266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16" creationId="{F0B78D11-DF2B-1095-5D87-208B33051DC7}"/>
          </ac:spMkLst>
        </pc:spChg>
        <pc:spChg chg="del mod">
          <ac:chgData name="Niederreiter Manuela" userId="4c02c3fc-880c-415a-a01a-ea60546c9536" providerId="ADAL" clId="{0C161D6F-C23F-4F28-999A-6CFFF5149424}" dt="2024-06-14T12:02:16.397" v="82" actId="478"/>
          <ac:spMkLst>
            <pc:docMk/>
            <pc:sldMk cId="2696022780" sldId="257"/>
            <ac:spMk id="38" creationId="{31D4EECB-E224-0727-51ED-30366570EF1B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39" creationId="{5C69E724-941F-8DB2-DF6D-79BE7B2EDBF6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0" creationId="{7F11AF32-669D-8CDE-D9F2-5AEB72B40854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1" creationId="{21F2730B-F619-1045-8EC2-4B7E667BB1DA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2" creationId="{828D5868-48F0-92A7-7072-5072E2BD9202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3" creationId="{57D3B494-2404-3CAF-7CE8-32C5B8A938AA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4" creationId="{94829BFE-4509-7013-621B-5DAB57D56D91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5" creationId="{95AF0A43-CAEA-6453-8487-131F256B39ED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6" creationId="{899A1F86-E277-EC0E-0249-4832E825C931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7" creationId="{427ECE82-22A0-674F-A88F-F950705AD365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8" creationId="{8DAB08BB-B4E2-690D-8DEA-3C732AECCABA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49" creationId="{2DC1A9CA-6674-F669-3ED9-C3EBCCC273E5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0" creationId="{D46E48B5-6976-6380-F5AF-7721904B61DF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1" creationId="{2C78CE25-9FCD-72FD-1A71-EADF6A2284CC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2" creationId="{3E153722-A158-3566-A15D-6A519871E174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3" creationId="{9C6F3DFB-7891-38E5-B3E9-0F88B07E724B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4" creationId="{EC83508C-B099-1B14-95C5-1841F5C4E836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5" creationId="{5BF75295-53B4-D263-A47C-F54DA2023AA6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6" creationId="{EAB4118D-55D0-74F1-1B4E-9EFD84E8860E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7" creationId="{681FFB46-EC43-0C2E-16F3-D76FB4DDD20D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8" creationId="{775F454D-0538-B740-BD5D-7023ACE16306}"/>
          </ac:spMkLst>
        </pc:spChg>
        <pc:spChg chg="mod">
          <ac:chgData name="Niederreiter Manuela" userId="4c02c3fc-880c-415a-a01a-ea60546c9536" providerId="ADAL" clId="{0C161D6F-C23F-4F28-999A-6CFFF5149424}" dt="2024-06-14T11:54:56.831" v="35"/>
          <ac:spMkLst>
            <pc:docMk/>
            <pc:sldMk cId="2696022780" sldId="257"/>
            <ac:spMk id="59" creationId="{04721398-0C07-F605-0557-498FEF84F6BD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3" creationId="{1AC85A28-6035-AAFA-00B2-6AA743F47244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4" creationId="{D59A3F06-548D-AA46-E42D-05D4EA4454D1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5" creationId="{A41B3047-A6EE-9565-2307-53A14D527C25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6" creationId="{F812258B-3148-412D-630D-663FA34F85AB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7" creationId="{2988AE5C-5722-7387-A7C1-40FDB40E6AA6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8" creationId="{3EB86C52-94D4-215D-F2F6-F7491CAE9D51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69" creationId="{A945AC8D-226D-D769-B334-2A11643164F7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0" creationId="{A811CF1E-A7A2-74AC-3919-43E9491BD3C7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1" creationId="{73F56628-C363-1C21-2195-7CDFCC87CC67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2" creationId="{75E3BA8C-48BD-889C-23EE-B3F7A0052076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3" creationId="{8A76D847-5D82-5731-C0F2-091612AA8AA5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4" creationId="{F8B5925A-95B5-E414-3FD5-4B3DCB8508F5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5" creationId="{6C1D3F81-040F-4E14-DBD1-721CD89D8B33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6" creationId="{958A03A1-A955-75B3-82B6-C35B8B7B8616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7" creationId="{039D7B7E-07B5-5248-BF4C-4195E2250D1F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8" creationId="{C8D5A537-623E-8128-6783-62BD6F1016CF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79" creationId="{07BE97B3-76B2-41FE-A692-F200479E9F77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0" creationId="{73818D89-FC4C-231A-F284-859CA8848BCF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1" creationId="{6A33215D-FEAB-3923-57D3-A3F7302D8C8F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2" creationId="{6E77D62F-85BA-4582-6DF6-5C60E7E2CF38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3" creationId="{EF56842D-AE48-0CB6-42ED-485A5E8D6B07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4" creationId="{2EA9A745-4DB5-9F2B-75D9-0AE0BD0E7E6D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5" creationId="{919E2489-0660-ECD1-35A4-4757D2727C62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6" creationId="{C206B00A-0A9F-BBB0-423C-9348E69DEB7E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7" creationId="{F93E7B71-32D5-16B0-E343-06E7F6897276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8" creationId="{299A45F8-B6A2-4675-AF51-B4E28F07CB71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89" creationId="{CB27194B-15E2-3E34-A1E2-6F7C148CF0B2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90" creationId="{9F568DC3-DF76-F881-197A-57634B2D6A36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91" creationId="{B21BBC24-22B0-78D4-C08F-36ED63C50ACF}"/>
          </ac:spMkLst>
        </pc:spChg>
        <pc:spChg chg="mod">
          <ac:chgData name="Niederreiter Manuela" userId="4c02c3fc-880c-415a-a01a-ea60546c9536" providerId="ADAL" clId="{0C161D6F-C23F-4F28-999A-6CFFF5149424}" dt="2024-06-14T12:01:35.886" v="78"/>
          <ac:spMkLst>
            <pc:docMk/>
            <pc:sldMk cId="2696022780" sldId="257"/>
            <ac:spMk id="92" creationId="{083F6517-9798-3A70-D170-B6AC46A06EE5}"/>
          </ac:spMkLst>
        </pc:spChg>
        <pc:spChg chg="add mod">
          <ac:chgData name="Niederreiter Manuela" userId="4c02c3fc-880c-415a-a01a-ea60546c9536" providerId="ADAL" clId="{0C161D6F-C23F-4F28-999A-6CFFF5149424}" dt="2024-06-14T12:02:42.485" v="87" actId="14100"/>
          <ac:spMkLst>
            <pc:docMk/>
            <pc:sldMk cId="2696022780" sldId="257"/>
            <ac:spMk id="93" creationId="{F800C851-0209-A93F-4692-3E0DF6624D8A}"/>
          </ac:spMkLst>
        </pc:spChg>
        <pc:grpChg chg="add del mod">
          <ac:chgData name="Niederreiter Manuela" userId="4c02c3fc-880c-415a-a01a-ea60546c9536" providerId="ADAL" clId="{0C161D6F-C23F-4F28-999A-6CFFF5149424}" dt="2024-06-14T12:01:32.422" v="77" actId="478"/>
          <ac:grpSpMkLst>
            <pc:docMk/>
            <pc:sldMk cId="2696022780" sldId="257"/>
            <ac:grpSpMk id="4" creationId="{8DA9D202-6F03-C73C-B854-BB0FA8FF6A20}"/>
          </ac:grpSpMkLst>
        </pc:grpChg>
        <pc:grpChg chg="mod">
          <ac:chgData name="Niederreiter Manuela" userId="4c02c3fc-880c-415a-a01a-ea60546c9536" providerId="ADAL" clId="{0C161D6F-C23F-4F28-999A-6CFFF5149424}" dt="2024-06-14T11:54:56.831" v="35"/>
          <ac:grpSpMkLst>
            <pc:docMk/>
            <pc:sldMk cId="2696022780" sldId="257"/>
            <ac:grpSpMk id="5" creationId="{B08A547A-3368-EF3F-BD49-3025507DDDCC}"/>
          </ac:grpSpMkLst>
        </pc:grpChg>
        <pc:grpChg chg="mod">
          <ac:chgData name="Niederreiter Manuela" userId="4c02c3fc-880c-415a-a01a-ea60546c9536" providerId="ADAL" clId="{0C161D6F-C23F-4F28-999A-6CFFF5149424}" dt="2024-06-14T11:54:56.831" v="35"/>
          <ac:grpSpMkLst>
            <pc:docMk/>
            <pc:sldMk cId="2696022780" sldId="257"/>
            <ac:grpSpMk id="6" creationId="{C93D9B9B-3882-2132-30A8-5371DDE1348E}"/>
          </ac:grpSpMkLst>
        </pc:grpChg>
        <pc:grpChg chg="del">
          <ac:chgData name="Niederreiter Manuela" userId="4c02c3fc-880c-415a-a01a-ea60546c9536" providerId="ADAL" clId="{0C161D6F-C23F-4F28-999A-6CFFF5149424}" dt="2024-06-14T11:54:02.711" v="33" actId="478"/>
          <ac:grpSpMkLst>
            <pc:docMk/>
            <pc:sldMk cId="2696022780" sldId="257"/>
            <ac:grpSpMk id="37" creationId="{12BB2CAC-9148-D32F-0E9A-F0F3BCBF5FCF}"/>
          </ac:grpSpMkLst>
        </pc:grpChg>
        <pc:grpChg chg="add mod">
          <ac:chgData name="Niederreiter Manuela" userId="4c02c3fc-880c-415a-a01a-ea60546c9536" providerId="ADAL" clId="{0C161D6F-C23F-4F28-999A-6CFFF5149424}" dt="2024-06-14T12:01:55.993" v="79" actId="1076"/>
          <ac:grpSpMkLst>
            <pc:docMk/>
            <pc:sldMk cId="2696022780" sldId="257"/>
            <ac:grpSpMk id="60" creationId="{0F4AD46A-BFB1-5896-463F-0B8F7445CD3C}"/>
          </ac:grpSpMkLst>
        </pc:grpChg>
        <pc:grpChg chg="mod">
          <ac:chgData name="Niederreiter Manuela" userId="4c02c3fc-880c-415a-a01a-ea60546c9536" providerId="ADAL" clId="{0C161D6F-C23F-4F28-999A-6CFFF5149424}" dt="2024-06-14T12:01:35.886" v="78"/>
          <ac:grpSpMkLst>
            <pc:docMk/>
            <pc:sldMk cId="2696022780" sldId="257"/>
            <ac:grpSpMk id="61" creationId="{6B471757-3A7A-4FE7-2587-38C0E7BDBB05}"/>
          </ac:grpSpMkLst>
        </pc:grpChg>
        <pc:grpChg chg="mod">
          <ac:chgData name="Niederreiter Manuela" userId="4c02c3fc-880c-415a-a01a-ea60546c9536" providerId="ADAL" clId="{0C161D6F-C23F-4F28-999A-6CFFF5149424}" dt="2024-06-14T12:01:35.886" v="78"/>
          <ac:grpSpMkLst>
            <pc:docMk/>
            <pc:sldMk cId="2696022780" sldId="257"/>
            <ac:grpSpMk id="62" creationId="{58289E4A-6F65-B407-4A85-362C5513A596}"/>
          </ac:grpSpMkLst>
        </pc:grpChg>
      </pc:sldChg>
    </pc:docChg>
  </pc:docChgLst>
  <pc:docChgLst>
    <pc:chgData name="Krug Claudia" userId="887acb94-1ccd-4f22-bc0b-1dc1312030d5" providerId="ADAL" clId="{78E90DDB-B4D2-402F-BB28-314B6A76ECA8}"/>
    <pc:docChg chg="modSld">
      <pc:chgData name="Krug Claudia" userId="887acb94-1ccd-4f22-bc0b-1dc1312030d5" providerId="ADAL" clId="{78E90DDB-B4D2-402F-BB28-314B6A76ECA8}" dt="2024-06-26T07:00:42.518" v="59" actId="14100"/>
      <pc:docMkLst>
        <pc:docMk/>
      </pc:docMkLst>
      <pc:sldChg chg="modSp mod">
        <pc:chgData name="Krug Claudia" userId="887acb94-1ccd-4f22-bc0b-1dc1312030d5" providerId="ADAL" clId="{78E90DDB-B4D2-402F-BB28-314B6A76ECA8}" dt="2024-06-26T06:54:21.768" v="31" actId="14100"/>
        <pc:sldMkLst>
          <pc:docMk/>
          <pc:sldMk cId="3026861742" sldId="257"/>
        </pc:sldMkLst>
        <pc:spChg chg="mod">
          <ac:chgData name="Krug Claudia" userId="887acb94-1ccd-4f22-bc0b-1dc1312030d5" providerId="ADAL" clId="{78E90DDB-B4D2-402F-BB28-314B6A76ECA8}" dt="2024-06-26T06:54:21.768" v="31" actId="14100"/>
          <ac:spMkLst>
            <pc:docMk/>
            <pc:sldMk cId="3026861742" sldId="257"/>
            <ac:spMk id="2" creationId="{3B231685-0F87-7ABD-406A-075561699D5A}"/>
          </ac:spMkLst>
        </pc:spChg>
      </pc:sldChg>
      <pc:sldChg chg="modSp mod">
        <pc:chgData name="Krug Claudia" userId="887acb94-1ccd-4f22-bc0b-1dc1312030d5" providerId="ADAL" clId="{78E90DDB-B4D2-402F-BB28-314B6A76ECA8}" dt="2024-06-26T07:00:42.518" v="59" actId="14100"/>
        <pc:sldMkLst>
          <pc:docMk/>
          <pc:sldMk cId="2419020648" sldId="269"/>
        </pc:sldMkLst>
        <pc:spChg chg="mod">
          <ac:chgData name="Krug Claudia" userId="887acb94-1ccd-4f22-bc0b-1dc1312030d5" providerId="ADAL" clId="{78E90DDB-B4D2-402F-BB28-314B6A76ECA8}" dt="2024-06-26T07:00:42.518" v="59" actId="14100"/>
          <ac:spMkLst>
            <pc:docMk/>
            <pc:sldMk cId="2419020648" sldId="269"/>
            <ac:spMk id="5" creationId="{3E97E6A3-B347-3156-6370-BD8A0729ECEB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6" Type="http://schemas.openxmlformats.org/officeDocument/2006/relationships/image" Target="../media/image26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31.svg"/><Relationship Id="rId9" Type="http://schemas.openxmlformats.org/officeDocument/2006/relationships/image" Target="../media/image36.pn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svg"/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6" Type="http://schemas.openxmlformats.org/officeDocument/2006/relationships/image" Target="../media/image26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Relationship Id="rId14" Type="http://schemas.openxmlformats.org/officeDocument/2006/relationships/image" Target="../media/image24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sv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svg"/><Relationship Id="rId2" Type="http://schemas.openxmlformats.org/officeDocument/2006/relationships/image" Target="../media/image29.svg"/><Relationship Id="rId1" Type="http://schemas.openxmlformats.org/officeDocument/2006/relationships/image" Target="../media/image28.png"/><Relationship Id="rId6" Type="http://schemas.openxmlformats.org/officeDocument/2006/relationships/image" Target="../media/image33.sv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svg"/><Relationship Id="rId4" Type="http://schemas.openxmlformats.org/officeDocument/2006/relationships/image" Target="../media/image31.svg"/><Relationship Id="rId9" Type="http://schemas.openxmlformats.org/officeDocument/2006/relationships/image" Target="../media/image36.pn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sv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sv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svg"/><Relationship Id="rId4" Type="http://schemas.openxmlformats.org/officeDocument/2006/relationships/image" Target="../media/image14.svg"/><Relationship Id="rId9" Type="http://schemas.openxmlformats.org/officeDocument/2006/relationships/image" Target="../media/image1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18/5/layout/IconCircleLabelList" loCatId="icon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AAE4B92-43AF-46C9-9375-2CBCD6C93A97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i="0" u="sng" baseline="0" dirty="0"/>
            <a:t>Demenz Bedeutung</a:t>
          </a:r>
          <a:endParaRPr lang="en-US" dirty="0"/>
        </a:p>
      </dgm:t>
    </dgm:pt>
    <dgm:pt modelId="{F153842A-C896-40BE-9719-D22D1AA00B53}" type="parTrans" cxnId="{0FEBE459-6656-4C7F-9C17-A918E0F3B9E0}">
      <dgm:prSet/>
      <dgm:spPr/>
      <dgm:t>
        <a:bodyPr/>
        <a:lstStyle/>
        <a:p>
          <a:endParaRPr lang="en-US"/>
        </a:p>
      </dgm:t>
    </dgm:pt>
    <dgm:pt modelId="{976E9943-8105-42B7-8281-2BF041A17836}" type="sibTrans" cxnId="{0FEBE459-6656-4C7F-9C17-A918E0F3B9E0}">
      <dgm:prSet/>
      <dgm:spPr/>
      <dgm:t>
        <a:bodyPr/>
        <a:lstStyle/>
        <a:p>
          <a:endParaRPr lang="en-US"/>
        </a:p>
      </dgm:t>
    </dgm:pt>
    <dgm:pt modelId="{DB833FD6-0D81-4162-AF1E-58E8FEF28D2E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600" b="1" i="0" baseline="0" dirty="0"/>
            <a:t>Aus medizinisch-neurologischer Sicht ist Demenz keine Krankheit, sondern ein Syndrom.</a:t>
          </a:r>
        </a:p>
        <a:p>
          <a:pPr>
            <a:lnSpc>
              <a:spcPct val="100000"/>
            </a:lnSpc>
            <a:defRPr cap="all"/>
          </a:pPr>
          <a:r>
            <a:rPr lang="de-AT" sz="1600" b="1" i="0" baseline="0" dirty="0"/>
            <a:t>Dies Bedeutet, dass es sich um eine Kombination aus kognitiven Symptomen  und Verhaltensveränderungen handelt</a:t>
          </a:r>
          <a:endParaRPr lang="en-US" sz="1600" dirty="0"/>
        </a:p>
      </dgm:t>
    </dgm:pt>
    <dgm:pt modelId="{9B2F8BD1-51B4-48B6-9BA8-2CB853DFAD41}" type="parTrans" cxnId="{8388A290-4A64-4696-9187-F95858E17E6B}">
      <dgm:prSet/>
      <dgm:spPr/>
      <dgm:t>
        <a:bodyPr/>
        <a:lstStyle/>
        <a:p>
          <a:endParaRPr lang="en-US"/>
        </a:p>
      </dgm:t>
    </dgm:pt>
    <dgm:pt modelId="{D7BD38C0-D4DA-44A7-8238-3F79A9D8E8BD}" type="sibTrans" cxnId="{8388A290-4A64-4696-9187-F95858E17E6B}">
      <dgm:prSet/>
      <dgm:spPr/>
      <dgm:t>
        <a:bodyPr/>
        <a:lstStyle/>
        <a:p>
          <a:endParaRPr lang="en-US"/>
        </a:p>
      </dgm:t>
    </dgm:pt>
    <dgm:pt modelId="{1A9D98C5-6027-485C-90AF-9443C14C8F70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600" b="1" dirty="0"/>
            <a:t>Plus </a:t>
          </a:r>
          <a:r>
            <a:rPr lang="en-US" sz="1100" dirty="0"/>
            <a:t>                         </a:t>
          </a:r>
        </a:p>
        <a:p>
          <a:pPr>
            <a:lnSpc>
              <a:spcPct val="100000"/>
            </a:lnSpc>
            <a:defRPr cap="all"/>
          </a:pPr>
          <a:r>
            <a:rPr lang="de-AT" sz="1100" b="1" dirty="0">
              <a:latin typeface="+mn-lt"/>
              <a:cs typeface="Times New Roman" panose="02020603050405020304" pitchFamily="18" charset="0"/>
            </a:rPr>
            <a:t>Es gibt eine psychiatrische Erkrankung wie Depression/Persönlichkeits-störung usw. </a:t>
          </a:r>
        </a:p>
        <a:p>
          <a:pPr>
            <a:lnSpc>
              <a:spcPct val="100000"/>
            </a:lnSpc>
            <a:defRPr cap="all"/>
          </a:pPr>
          <a:r>
            <a:rPr lang="de-AT" sz="1100" b="1" dirty="0">
              <a:latin typeface="+mn-lt"/>
              <a:cs typeface="Times New Roman" panose="02020603050405020304" pitchFamily="18" charset="0"/>
            </a:rPr>
            <a:t>Eine beginnende Demenz kommt zusätzlich dazu!</a:t>
          </a:r>
          <a:r>
            <a:rPr lang="en-US" sz="1100" dirty="0">
              <a:latin typeface="+mn-lt"/>
            </a:rPr>
            <a:t>   </a:t>
          </a:r>
        </a:p>
      </dgm:t>
    </dgm:pt>
    <dgm:pt modelId="{BEBAF168-4C99-473A-AFA7-088433F273C2}" type="parTrans" cxnId="{785C2814-9AF6-4F26-A90C-1FDB2B3A28A5}">
      <dgm:prSet/>
      <dgm:spPr/>
      <dgm:t>
        <a:bodyPr/>
        <a:lstStyle/>
        <a:p>
          <a:endParaRPr lang="de-AT"/>
        </a:p>
      </dgm:t>
    </dgm:pt>
    <dgm:pt modelId="{F301AA4E-AD92-4536-9077-855A98B82645}" type="sibTrans" cxnId="{785C2814-9AF6-4F26-A90C-1FDB2B3A28A5}">
      <dgm:prSet/>
      <dgm:spPr/>
      <dgm:t>
        <a:bodyPr/>
        <a:lstStyle/>
        <a:p>
          <a:endParaRPr lang="de-AT"/>
        </a:p>
      </dgm:t>
    </dgm:pt>
    <dgm:pt modelId="{656EA813-F350-4E1F-A477-BF14D33FBACA}" type="pres">
      <dgm:prSet presAssocID="{77E73BB3-1A1D-4397-9855-4236A363618C}" presName="root" presStyleCnt="0">
        <dgm:presLayoutVars>
          <dgm:dir/>
          <dgm:resizeHandles val="exact"/>
        </dgm:presLayoutVars>
      </dgm:prSet>
      <dgm:spPr/>
    </dgm:pt>
    <dgm:pt modelId="{6C9151E9-6762-4113-9C6D-37752903C4FA}" type="pres">
      <dgm:prSet presAssocID="{AAAE4B92-43AF-46C9-9375-2CBCD6C93A97}" presName="compNode" presStyleCnt="0"/>
      <dgm:spPr/>
    </dgm:pt>
    <dgm:pt modelId="{60B7FC54-AF69-4DC6-B782-637DE3D9451F}" type="pres">
      <dgm:prSet presAssocID="{AAAE4B92-43AF-46C9-9375-2CBCD6C93A97}" presName="iconBgRect" presStyleLbl="bgShp" presStyleIdx="0" presStyleCnt="3" custLinFactNeighborX="6303" custLinFactNeighborY="24155"/>
      <dgm:spPr/>
    </dgm:pt>
    <dgm:pt modelId="{9A48F51E-ABE9-4E01-B347-7D5ECAE8749A}" type="pres">
      <dgm:prSet presAssocID="{AAAE4B92-43AF-46C9-9375-2CBCD6C93A97}" presName="iconRect" presStyleLbl="node1" presStyleIdx="0" presStyleCnt="3" custLinFactNeighborX="11907" custLinFactNeighborY="41989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rain in head"/>
        </a:ext>
      </dgm:extLst>
    </dgm:pt>
    <dgm:pt modelId="{F8BFCA57-9014-493A-9AD1-3BC3E6DE8732}" type="pres">
      <dgm:prSet presAssocID="{AAAE4B92-43AF-46C9-9375-2CBCD6C93A97}" presName="spaceRect" presStyleCnt="0"/>
      <dgm:spPr/>
    </dgm:pt>
    <dgm:pt modelId="{C691C5A7-2CC8-472C-94C7-14B3265A14D7}" type="pres">
      <dgm:prSet presAssocID="{AAAE4B92-43AF-46C9-9375-2CBCD6C93A97}" presName="textRect" presStyleLbl="revTx" presStyleIdx="0" presStyleCnt="3" custLinFactNeighborX="-74452" custLinFactNeighborY="3826">
        <dgm:presLayoutVars>
          <dgm:chMax val="1"/>
          <dgm:chPref val="1"/>
        </dgm:presLayoutVars>
      </dgm:prSet>
      <dgm:spPr/>
    </dgm:pt>
    <dgm:pt modelId="{CC33A87E-EBD6-402C-AA04-5BA88A7EC606}" type="pres">
      <dgm:prSet presAssocID="{976E9943-8105-42B7-8281-2BF041A17836}" presName="sibTrans" presStyleCnt="0"/>
      <dgm:spPr/>
    </dgm:pt>
    <dgm:pt modelId="{C9FEAF66-73B3-4D18-A96C-067E25ECA969}" type="pres">
      <dgm:prSet presAssocID="{DB833FD6-0D81-4162-AF1E-58E8FEF28D2E}" presName="compNode" presStyleCnt="0"/>
      <dgm:spPr/>
    </dgm:pt>
    <dgm:pt modelId="{51A8A078-D07A-4591-BC98-64B7722E1713}" type="pres">
      <dgm:prSet presAssocID="{DB833FD6-0D81-4162-AF1E-58E8FEF28D2E}" presName="iconBgRect" presStyleLbl="bgShp" presStyleIdx="1" presStyleCnt="3" custLinFactNeighborX="-17589" custLinFactNeighborY="1312"/>
      <dgm:spPr/>
    </dgm:pt>
    <dgm:pt modelId="{17B6B9C5-11A3-4EBC-901E-9A2631B3EF44}" type="pres">
      <dgm:prSet presAssocID="{DB833FD6-0D81-4162-AF1E-58E8FEF28D2E}" presName="iconRect" presStyleLbl="node1" presStyleIdx="1" presStyleCnt="3" custLinFactNeighborX="-30655" custLinFactNeighborY="-1051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ethoskop"/>
        </a:ext>
      </dgm:extLst>
    </dgm:pt>
    <dgm:pt modelId="{A31E550C-7873-40EC-8F00-4ABE6D403C97}" type="pres">
      <dgm:prSet presAssocID="{DB833FD6-0D81-4162-AF1E-58E8FEF28D2E}" presName="spaceRect" presStyleCnt="0"/>
      <dgm:spPr/>
    </dgm:pt>
    <dgm:pt modelId="{A18F3A61-00E0-4B80-B7C5-90464C9B6921}" type="pres">
      <dgm:prSet presAssocID="{DB833FD6-0D81-4162-AF1E-58E8FEF28D2E}" presName="textRect" presStyleLbl="revTx" presStyleIdx="1" presStyleCnt="3" custScaleX="131517" custScaleY="142825" custLinFactNeighborX="0" custLinFactNeighborY="19533">
        <dgm:presLayoutVars>
          <dgm:chMax val="1"/>
          <dgm:chPref val="1"/>
        </dgm:presLayoutVars>
      </dgm:prSet>
      <dgm:spPr/>
    </dgm:pt>
    <dgm:pt modelId="{EE64C527-C1AA-4C99-828F-52A1E3B8BF07}" type="pres">
      <dgm:prSet presAssocID="{D7BD38C0-D4DA-44A7-8238-3F79A9D8E8BD}" presName="sibTrans" presStyleCnt="0"/>
      <dgm:spPr/>
    </dgm:pt>
    <dgm:pt modelId="{9148BCE5-213D-41DA-B233-9AF19C5693D3}" type="pres">
      <dgm:prSet presAssocID="{1A9D98C5-6027-485C-90AF-9443C14C8F70}" presName="compNode" presStyleCnt="0"/>
      <dgm:spPr/>
    </dgm:pt>
    <dgm:pt modelId="{BA3DCAEA-11E9-4C37-8A44-60FD804D385E}" type="pres">
      <dgm:prSet presAssocID="{1A9D98C5-6027-485C-90AF-9443C14C8F70}" presName="iconBgRect" presStyleLbl="bgShp" presStyleIdx="2" presStyleCnt="3" custScaleX="54106" custScaleY="61346"/>
      <dgm:spPr/>
    </dgm:pt>
    <dgm:pt modelId="{2157C340-C4CE-4AC9-839E-AB21218C3B63}" type="pres">
      <dgm:prSet presAssocID="{1A9D98C5-6027-485C-90AF-9443C14C8F7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inzufügen mit einfarbiger Füllung"/>
        </a:ext>
      </dgm:extLst>
    </dgm:pt>
    <dgm:pt modelId="{B723D31B-0742-474E-80B7-72A78267078E}" type="pres">
      <dgm:prSet presAssocID="{1A9D98C5-6027-485C-90AF-9443C14C8F70}" presName="spaceRect" presStyleCnt="0"/>
      <dgm:spPr/>
    </dgm:pt>
    <dgm:pt modelId="{E3BB10B1-23CE-4E00-A1BA-4AC24FB7E1CC}" type="pres">
      <dgm:prSet presAssocID="{1A9D98C5-6027-485C-90AF-9443C14C8F70}" presName="textRect" presStyleLbl="revTx" presStyleIdx="2" presStyleCnt="3" custScaleX="97857">
        <dgm:presLayoutVars>
          <dgm:chMax val="1"/>
          <dgm:chPref val="1"/>
        </dgm:presLayoutVars>
      </dgm:prSet>
      <dgm:spPr/>
    </dgm:pt>
  </dgm:ptLst>
  <dgm:cxnLst>
    <dgm:cxn modelId="{2D7B020C-636C-45AD-B873-97A8EF240AF9}" type="presOf" srcId="{AAAE4B92-43AF-46C9-9375-2CBCD6C93A97}" destId="{C691C5A7-2CC8-472C-94C7-14B3265A14D7}" srcOrd="0" destOrd="0" presId="urn:microsoft.com/office/officeart/2018/5/layout/IconCircleLabelList"/>
    <dgm:cxn modelId="{785C2814-9AF6-4F26-A90C-1FDB2B3A28A5}" srcId="{77E73BB3-1A1D-4397-9855-4236A363618C}" destId="{1A9D98C5-6027-485C-90AF-9443C14C8F70}" srcOrd="2" destOrd="0" parTransId="{BEBAF168-4C99-473A-AFA7-088433F273C2}" sibTransId="{F301AA4E-AD92-4536-9077-855A98B82645}"/>
    <dgm:cxn modelId="{6371BB44-3EEC-4158-AEFC-11B4E1FB4FE4}" type="presOf" srcId="{1A9D98C5-6027-485C-90AF-9443C14C8F70}" destId="{E3BB10B1-23CE-4E00-A1BA-4AC24FB7E1CC}" srcOrd="0" destOrd="0" presId="urn:microsoft.com/office/officeart/2018/5/layout/IconCircleLabelList"/>
    <dgm:cxn modelId="{35D0B94A-55E6-4893-8D75-ACAD0315B41F}" type="presOf" srcId="{77E73BB3-1A1D-4397-9855-4236A363618C}" destId="{656EA813-F350-4E1F-A477-BF14D33FBACA}" srcOrd="0" destOrd="0" presId="urn:microsoft.com/office/officeart/2018/5/layout/IconCircleLabelList"/>
    <dgm:cxn modelId="{0FEBE459-6656-4C7F-9C17-A918E0F3B9E0}" srcId="{77E73BB3-1A1D-4397-9855-4236A363618C}" destId="{AAAE4B92-43AF-46C9-9375-2CBCD6C93A97}" srcOrd="0" destOrd="0" parTransId="{F153842A-C896-40BE-9719-D22D1AA00B53}" sibTransId="{976E9943-8105-42B7-8281-2BF041A17836}"/>
    <dgm:cxn modelId="{8388A290-4A64-4696-9187-F95858E17E6B}" srcId="{77E73BB3-1A1D-4397-9855-4236A363618C}" destId="{DB833FD6-0D81-4162-AF1E-58E8FEF28D2E}" srcOrd="1" destOrd="0" parTransId="{9B2F8BD1-51B4-48B6-9BA8-2CB853DFAD41}" sibTransId="{D7BD38C0-D4DA-44A7-8238-3F79A9D8E8BD}"/>
    <dgm:cxn modelId="{A5C73AC9-9E46-4B68-BA06-99929E2D0356}" type="presOf" srcId="{DB833FD6-0D81-4162-AF1E-58E8FEF28D2E}" destId="{A18F3A61-00E0-4B80-B7C5-90464C9B6921}" srcOrd="0" destOrd="0" presId="urn:microsoft.com/office/officeart/2018/5/layout/IconCircleLabelList"/>
    <dgm:cxn modelId="{CEF76500-BC6D-4B83-AC25-6E2C9CC5E36D}" type="presParOf" srcId="{656EA813-F350-4E1F-A477-BF14D33FBACA}" destId="{6C9151E9-6762-4113-9C6D-37752903C4FA}" srcOrd="0" destOrd="0" presId="urn:microsoft.com/office/officeart/2018/5/layout/IconCircleLabelList"/>
    <dgm:cxn modelId="{22EFE24B-B066-432E-8733-15A4A99D75D1}" type="presParOf" srcId="{6C9151E9-6762-4113-9C6D-37752903C4FA}" destId="{60B7FC54-AF69-4DC6-B782-637DE3D9451F}" srcOrd="0" destOrd="0" presId="urn:microsoft.com/office/officeart/2018/5/layout/IconCircleLabelList"/>
    <dgm:cxn modelId="{55474C90-1F45-45C7-B58B-400DCA4A389D}" type="presParOf" srcId="{6C9151E9-6762-4113-9C6D-37752903C4FA}" destId="{9A48F51E-ABE9-4E01-B347-7D5ECAE8749A}" srcOrd="1" destOrd="0" presId="urn:microsoft.com/office/officeart/2018/5/layout/IconCircleLabelList"/>
    <dgm:cxn modelId="{E693C533-1CB4-4506-9B13-1DDF0C73B60D}" type="presParOf" srcId="{6C9151E9-6762-4113-9C6D-37752903C4FA}" destId="{F8BFCA57-9014-493A-9AD1-3BC3E6DE8732}" srcOrd="2" destOrd="0" presId="urn:microsoft.com/office/officeart/2018/5/layout/IconCircleLabelList"/>
    <dgm:cxn modelId="{2ADBADCD-15EA-4A82-A012-C5D1CFA383DA}" type="presParOf" srcId="{6C9151E9-6762-4113-9C6D-37752903C4FA}" destId="{C691C5A7-2CC8-472C-94C7-14B3265A14D7}" srcOrd="3" destOrd="0" presId="urn:microsoft.com/office/officeart/2018/5/layout/IconCircleLabelList"/>
    <dgm:cxn modelId="{76585D56-A601-4BFB-8115-5CCB9CD5974F}" type="presParOf" srcId="{656EA813-F350-4E1F-A477-BF14D33FBACA}" destId="{CC33A87E-EBD6-402C-AA04-5BA88A7EC606}" srcOrd="1" destOrd="0" presId="urn:microsoft.com/office/officeart/2018/5/layout/IconCircleLabelList"/>
    <dgm:cxn modelId="{9F97DFEE-F7A9-42B5-8CCC-25ADFD5D266C}" type="presParOf" srcId="{656EA813-F350-4E1F-A477-BF14D33FBACA}" destId="{C9FEAF66-73B3-4D18-A96C-067E25ECA969}" srcOrd="2" destOrd="0" presId="urn:microsoft.com/office/officeart/2018/5/layout/IconCircleLabelList"/>
    <dgm:cxn modelId="{1C674A44-0D96-4D0B-B765-1DB3B6B4EDDC}" type="presParOf" srcId="{C9FEAF66-73B3-4D18-A96C-067E25ECA969}" destId="{51A8A078-D07A-4591-BC98-64B7722E1713}" srcOrd="0" destOrd="0" presId="urn:microsoft.com/office/officeart/2018/5/layout/IconCircleLabelList"/>
    <dgm:cxn modelId="{D774F899-B5A2-4548-A948-76DF04E4DBFC}" type="presParOf" srcId="{C9FEAF66-73B3-4D18-A96C-067E25ECA969}" destId="{17B6B9C5-11A3-4EBC-901E-9A2631B3EF44}" srcOrd="1" destOrd="0" presId="urn:microsoft.com/office/officeart/2018/5/layout/IconCircleLabelList"/>
    <dgm:cxn modelId="{88EA1295-90E8-4A8E-AAC2-D275D13FD9AF}" type="presParOf" srcId="{C9FEAF66-73B3-4D18-A96C-067E25ECA969}" destId="{A31E550C-7873-40EC-8F00-4ABE6D403C97}" srcOrd="2" destOrd="0" presId="urn:microsoft.com/office/officeart/2018/5/layout/IconCircleLabelList"/>
    <dgm:cxn modelId="{F984AD69-1E5E-489E-83C9-BB601794F9B0}" type="presParOf" srcId="{C9FEAF66-73B3-4D18-A96C-067E25ECA969}" destId="{A18F3A61-00E0-4B80-B7C5-90464C9B6921}" srcOrd="3" destOrd="0" presId="urn:microsoft.com/office/officeart/2018/5/layout/IconCircleLabelList"/>
    <dgm:cxn modelId="{58601AA9-8A39-4A20-8C2C-34F37AB89D97}" type="presParOf" srcId="{656EA813-F350-4E1F-A477-BF14D33FBACA}" destId="{EE64C527-C1AA-4C99-828F-52A1E3B8BF07}" srcOrd="3" destOrd="0" presId="urn:microsoft.com/office/officeart/2018/5/layout/IconCircleLabelList"/>
    <dgm:cxn modelId="{5F721DC8-BC39-472D-ADBC-156EC366A08D}" type="presParOf" srcId="{656EA813-F350-4E1F-A477-BF14D33FBACA}" destId="{9148BCE5-213D-41DA-B233-9AF19C5693D3}" srcOrd="4" destOrd="0" presId="urn:microsoft.com/office/officeart/2018/5/layout/IconCircleLabelList"/>
    <dgm:cxn modelId="{A8A284DE-D130-4CE2-A994-99FA1E30AF9B}" type="presParOf" srcId="{9148BCE5-213D-41DA-B233-9AF19C5693D3}" destId="{BA3DCAEA-11E9-4C37-8A44-60FD804D385E}" srcOrd="0" destOrd="0" presId="urn:microsoft.com/office/officeart/2018/5/layout/IconCircleLabelList"/>
    <dgm:cxn modelId="{AB351558-B1D4-48F7-B18B-EAFBB21AB09E}" type="presParOf" srcId="{9148BCE5-213D-41DA-B233-9AF19C5693D3}" destId="{2157C340-C4CE-4AC9-839E-AB21218C3B63}" srcOrd="1" destOrd="0" presId="urn:microsoft.com/office/officeart/2018/5/layout/IconCircleLabelList"/>
    <dgm:cxn modelId="{F978A630-6B55-435C-8F45-5C5BC8C80A80}" type="presParOf" srcId="{9148BCE5-213D-41DA-B233-9AF19C5693D3}" destId="{B723D31B-0742-474E-80B7-72A78267078E}" srcOrd="2" destOrd="0" presId="urn:microsoft.com/office/officeart/2018/5/layout/IconCircleLabelList"/>
    <dgm:cxn modelId="{FE62CECF-B6E8-49C7-B7B8-91A3E1543EE2}" type="presParOf" srcId="{9148BCE5-213D-41DA-B233-9AF19C5693D3}" destId="{E3BB10B1-23CE-4E00-A1BA-4AC24FB7E1C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18/5/layout/IconCircleLabelList" loCatId="icon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1A9D98C5-6027-485C-90AF-9443C14C8F70}">
      <dgm:prSet custT="1"/>
      <dgm:spPr/>
      <dgm:t>
        <a:bodyPr/>
        <a:lstStyle/>
        <a:p>
          <a:pPr algn="ctr">
            <a:lnSpc>
              <a:spcPct val="100000"/>
            </a:lnSpc>
            <a:defRPr cap="all"/>
          </a:pPr>
          <a:r>
            <a:rPr lang="en-US" sz="1600" b="1" dirty="0">
              <a:latin typeface="+mn-lt"/>
            </a:rPr>
            <a:t>   </a:t>
          </a:r>
          <a:endParaRPr lang="de-AT" sz="1600" b="1" dirty="0">
            <a:latin typeface="+mn-lt"/>
            <a:cs typeface="Times New Roman" panose="02020603050405020304" pitchFamily="18" charset="0"/>
          </a:endParaRPr>
        </a:p>
        <a:p>
          <a:pPr algn="l">
            <a:lnSpc>
              <a:spcPct val="100000"/>
            </a:lnSpc>
            <a:defRPr cap="all"/>
          </a:pPr>
          <a:r>
            <a:rPr lang="de-AT" sz="1600" b="1" dirty="0">
              <a:latin typeface="+mn-lt"/>
              <a:cs typeface="Times New Roman" panose="02020603050405020304" pitchFamily="18" charset="0"/>
            </a:rPr>
            <a:t>+ Alleine sein</a:t>
          </a:r>
        </a:p>
        <a:p>
          <a:pPr algn="l">
            <a:lnSpc>
              <a:spcPct val="100000"/>
            </a:lnSpc>
            <a:defRPr cap="all"/>
          </a:pPr>
          <a:r>
            <a:rPr lang="de-AT" sz="1600" b="1" dirty="0">
              <a:latin typeface="+mn-lt"/>
              <a:cs typeface="Times New Roman" panose="02020603050405020304" pitchFamily="18" charset="0"/>
            </a:rPr>
            <a:t>+ Gefühl der Langeweile</a:t>
          </a:r>
        </a:p>
        <a:p>
          <a:pPr algn="l">
            <a:lnSpc>
              <a:spcPct val="100000"/>
            </a:lnSpc>
            <a:defRPr cap="all"/>
          </a:pPr>
          <a:r>
            <a:rPr lang="de-AT" sz="1600" b="1" dirty="0">
              <a:latin typeface="+mn-lt"/>
              <a:cs typeface="Times New Roman" panose="02020603050405020304" pitchFamily="18" charset="0"/>
            </a:rPr>
            <a:t>+ Gefühl des „nicht gebraucht werden“</a:t>
          </a:r>
        </a:p>
        <a:p>
          <a:pPr algn="l">
            <a:lnSpc>
              <a:spcPct val="100000"/>
            </a:lnSpc>
            <a:defRPr cap="all"/>
          </a:pPr>
          <a:r>
            <a:rPr lang="de-AT" sz="1600" b="1" dirty="0">
              <a:latin typeface="+mn-lt"/>
              <a:cs typeface="Times New Roman" panose="02020603050405020304" pitchFamily="18" charset="0"/>
            </a:rPr>
            <a:t>+ Eintöniger </a:t>
          </a:r>
          <a:r>
            <a:rPr lang="de-AT" sz="1600" b="1" dirty="0" err="1">
              <a:latin typeface="+mn-lt"/>
              <a:cs typeface="Times New Roman" panose="02020603050405020304" pitchFamily="18" charset="0"/>
            </a:rPr>
            <a:t>alltag</a:t>
          </a:r>
          <a:endParaRPr lang="de-AT" sz="1600" b="1" dirty="0">
            <a:latin typeface="+mn-lt"/>
            <a:cs typeface="Times New Roman" panose="02020603050405020304" pitchFamily="18" charset="0"/>
          </a:endParaRPr>
        </a:p>
      </dgm:t>
    </dgm:pt>
    <dgm:pt modelId="{BEBAF168-4C99-473A-AFA7-088433F273C2}" type="parTrans" cxnId="{785C2814-9AF6-4F26-A90C-1FDB2B3A28A5}">
      <dgm:prSet/>
      <dgm:spPr/>
      <dgm:t>
        <a:bodyPr/>
        <a:lstStyle/>
        <a:p>
          <a:endParaRPr lang="de-AT"/>
        </a:p>
      </dgm:t>
    </dgm:pt>
    <dgm:pt modelId="{F301AA4E-AD92-4536-9077-855A98B82645}" type="sibTrans" cxnId="{785C2814-9AF6-4F26-A90C-1FDB2B3A28A5}">
      <dgm:prSet/>
      <dgm:spPr/>
      <dgm:t>
        <a:bodyPr/>
        <a:lstStyle/>
        <a:p>
          <a:endParaRPr lang="de-AT"/>
        </a:p>
      </dgm:t>
    </dgm:pt>
    <dgm:pt modelId="{656EA813-F350-4E1F-A477-BF14D33FBACA}" type="pres">
      <dgm:prSet presAssocID="{77E73BB3-1A1D-4397-9855-4236A363618C}" presName="root" presStyleCnt="0">
        <dgm:presLayoutVars>
          <dgm:dir/>
          <dgm:resizeHandles val="exact"/>
        </dgm:presLayoutVars>
      </dgm:prSet>
      <dgm:spPr/>
    </dgm:pt>
    <dgm:pt modelId="{9148BCE5-213D-41DA-B233-9AF19C5693D3}" type="pres">
      <dgm:prSet presAssocID="{1A9D98C5-6027-485C-90AF-9443C14C8F70}" presName="compNode" presStyleCnt="0"/>
      <dgm:spPr/>
    </dgm:pt>
    <dgm:pt modelId="{BA3DCAEA-11E9-4C37-8A44-60FD804D385E}" type="pres">
      <dgm:prSet presAssocID="{1A9D98C5-6027-485C-90AF-9443C14C8F70}" presName="iconBgRect" presStyleLbl="bgShp" presStyleIdx="0" presStyleCnt="1" custScaleX="54106" custScaleY="61346"/>
      <dgm:spPr/>
    </dgm:pt>
    <dgm:pt modelId="{2157C340-C4CE-4AC9-839E-AB21218C3B63}" type="pres">
      <dgm:prSet presAssocID="{1A9D98C5-6027-485C-90AF-9443C14C8F70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Oben mit einfarbiger Füllung"/>
        </a:ext>
      </dgm:extLst>
    </dgm:pt>
    <dgm:pt modelId="{B723D31B-0742-474E-80B7-72A78267078E}" type="pres">
      <dgm:prSet presAssocID="{1A9D98C5-6027-485C-90AF-9443C14C8F70}" presName="spaceRect" presStyleCnt="0"/>
      <dgm:spPr/>
    </dgm:pt>
    <dgm:pt modelId="{E3BB10B1-23CE-4E00-A1BA-4AC24FB7E1CC}" type="pres">
      <dgm:prSet presAssocID="{1A9D98C5-6027-485C-90AF-9443C14C8F70}" presName="textRect" presStyleLbl="revTx" presStyleIdx="0" presStyleCnt="1" custScaleX="158162" custScaleY="108960">
        <dgm:presLayoutVars>
          <dgm:chMax val="1"/>
          <dgm:chPref val="1"/>
        </dgm:presLayoutVars>
      </dgm:prSet>
      <dgm:spPr/>
    </dgm:pt>
  </dgm:ptLst>
  <dgm:cxnLst>
    <dgm:cxn modelId="{785C2814-9AF6-4F26-A90C-1FDB2B3A28A5}" srcId="{77E73BB3-1A1D-4397-9855-4236A363618C}" destId="{1A9D98C5-6027-485C-90AF-9443C14C8F70}" srcOrd="0" destOrd="0" parTransId="{BEBAF168-4C99-473A-AFA7-088433F273C2}" sibTransId="{F301AA4E-AD92-4536-9077-855A98B82645}"/>
    <dgm:cxn modelId="{6371BB44-3EEC-4158-AEFC-11B4E1FB4FE4}" type="presOf" srcId="{1A9D98C5-6027-485C-90AF-9443C14C8F70}" destId="{E3BB10B1-23CE-4E00-A1BA-4AC24FB7E1CC}" srcOrd="0" destOrd="0" presId="urn:microsoft.com/office/officeart/2018/5/layout/IconCircleLabelList"/>
    <dgm:cxn modelId="{35D0B94A-55E6-4893-8D75-ACAD0315B41F}" type="presOf" srcId="{77E73BB3-1A1D-4397-9855-4236A363618C}" destId="{656EA813-F350-4E1F-A477-BF14D33FBACA}" srcOrd="0" destOrd="0" presId="urn:microsoft.com/office/officeart/2018/5/layout/IconCircleLabelList"/>
    <dgm:cxn modelId="{5F721DC8-BC39-472D-ADBC-156EC366A08D}" type="presParOf" srcId="{656EA813-F350-4E1F-A477-BF14D33FBACA}" destId="{9148BCE5-213D-41DA-B233-9AF19C5693D3}" srcOrd="0" destOrd="0" presId="urn:microsoft.com/office/officeart/2018/5/layout/IconCircleLabelList"/>
    <dgm:cxn modelId="{A8A284DE-D130-4CE2-A994-99FA1E30AF9B}" type="presParOf" srcId="{9148BCE5-213D-41DA-B233-9AF19C5693D3}" destId="{BA3DCAEA-11E9-4C37-8A44-60FD804D385E}" srcOrd="0" destOrd="0" presId="urn:microsoft.com/office/officeart/2018/5/layout/IconCircleLabelList"/>
    <dgm:cxn modelId="{AB351558-B1D4-48F7-B18B-EAFBB21AB09E}" type="presParOf" srcId="{9148BCE5-213D-41DA-B233-9AF19C5693D3}" destId="{2157C340-C4CE-4AC9-839E-AB21218C3B63}" srcOrd="1" destOrd="0" presId="urn:microsoft.com/office/officeart/2018/5/layout/IconCircleLabelList"/>
    <dgm:cxn modelId="{F978A630-6B55-435C-8F45-5C5BC8C80A80}" type="presParOf" srcId="{9148BCE5-213D-41DA-B233-9AF19C5693D3}" destId="{B723D31B-0742-474E-80B7-72A78267078E}" srcOrd="2" destOrd="0" presId="urn:microsoft.com/office/officeart/2018/5/layout/IconCircleLabelList"/>
    <dgm:cxn modelId="{FE62CECF-B6E8-49C7-B7B8-91A3E1543EE2}" type="presParOf" srcId="{9148BCE5-213D-41DA-B233-9AF19C5693D3}" destId="{E3BB10B1-23CE-4E00-A1BA-4AC24FB7E1C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18/5/layout/IconCircleLabelList" loCatId="icon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41D08BC5-8E77-436A-97BC-8FEEA9A41EC6}">
      <dgm:prSet/>
      <dgm:spPr/>
      <dgm:t>
        <a:bodyPr/>
        <a:lstStyle/>
        <a:p>
          <a:pPr algn="l"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Orientierung (zur Person, örtlich, zeitlich, situativ)​</a:t>
          </a:r>
        </a:p>
      </dgm:t>
    </dgm:pt>
    <dgm:pt modelId="{CA5BAC25-AE52-4854-A58C-402A1FBAE59B}" type="parTrans" cxnId="{A430B7F5-1DB7-46C8-98E1-0A1439711CB7}">
      <dgm:prSet/>
      <dgm:spPr/>
      <dgm:t>
        <a:bodyPr/>
        <a:lstStyle/>
        <a:p>
          <a:endParaRPr lang="de-AT"/>
        </a:p>
      </dgm:t>
    </dgm:pt>
    <dgm:pt modelId="{CC109B10-6C9B-4FB7-BADD-882B2F3739BC}" type="sibTrans" cxnId="{A430B7F5-1DB7-46C8-98E1-0A1439711CB7}">
      <dgm:prSet/>
      <dgm:spPr/>
      <dgm:t>
        <a:bodyPr/>
        <a:lstStyle/>
        <a:p>
          <a:endParaRPr lang="de-AT"/>
        </a:p>
      </dgm:t>
    </dgm:pt>
    <dgm:pt modelId="{E66C659F-B6F3-425B-BA75-0963491289D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Planvolles und gezieltes Handeln​</a:t>
          </a:r>
        </a:p>
      </dgm:t>
    </dgm:pt>
    <dgm:pt modelId="{6179294C-6E23-44FB-A084-AC563E6A6F12}" type="parTrans" cxnId="{852DCF8D-4AC6-4EE7-A505-F29DBF46095C}">
      <dgm:prSet/>
      <dgm:spPr/>
      <dgm:t>
        <a:bodyPr/>
        <a:lstStyle/>
        <a:p>
          <a:endParaRPr lang="de-AT"/>
        </a:p>
      </dgm:t>
    </dgm:pt>
    <dgm:pt modelId="{9898DF1B-0BAD-4D96-A3E2-F8E54FF34358}" type="sibTrans" cxnId="{852DCF8D-4AC6-4EE7-A505-F29DBF46095C}">
      <dgm:prSet/>
      <dgm:spPr/>
      <dgm:t>
        <a:bodyPr/>
        <a:lstStyle/>
        <a:p>
          <a:endParaRPr lang="de-AT"/>
        </a:p>
      </dgm:t>
    </dgm:pt>
    <dgm:pt modelId="{8C353275-B798-451E-8497-4FC14BFA63D3}">
      <dgm:prSet/>
      <dgm:spPr/>
      <dgm:t>
        <a:bodyPr/>
        <a:lstStyle/>
        <a:p>
          <a:pPr algn="l"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Verhaltensänderungen (ständige Wiederholungen, „Wandern“, Aggressionen)​</a:t>
          </a:r>
        </a:p>
      </dgm:t>
    </dgm:pt>
    <dgm:pt modelId="{6E90B5AC-4D3B-47BF-8751-ACB79520FC33}" type="parTrans" cxnId="{77539E5E-B100-4ACE-BD74-07ED531FA748}">
      <dgm:prSet/>
      <dgm:spPr/>
      <dgm:t>
        <a:bodyPr/>
        <a:lstStyle/>
        <a:p>
          <a:endParaRPr lang="de-AT"/>
        </a:p>
      </dgm:t>
    </dgm:pt>
    <dgm:pt modelId="{982B00C4-8702-47D5-A54D-5B4449F644CD}" type="sibTrans" cxnId="{77539E5E-B100-4ACE-BD74-07ED531FA748}">
      <dgm:prSet/>
      <dgm:spPr/>
      <dgm:t>
        <a:bodyPr/>
        <a:lstStyle/>
        <a:p>
          <a:endParaRPr lang="de-AT"/>
        </a:p>
      </dgm:t>
    </dgm:pt>
    <dgm:pt modelId="{5BA9FEAE-527D-48BB-848C-5D834046A098}">
      <dgm:prSet/>
      <dgm:spPr/>
      <dgm:t>
        <a:bodyPr/>
        <a:lstStyle/>
        <a:p>
          <a:pPr algn="l"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Psychische Symptome (Angst, Misstrauen, Depressionen)​</a:t>
          </a:r>
        </a:p>
      </dgm:t>
    </dgm:pt>
    <dgm:pt modelId="{6954CAD8-2257-4CEA-989A-66D6765E03EE}" type="parTrans" cxnId="{A65CCCED-33A0-4BB0-B11B-466E2F387B70}">
      <dgm:prSet/>
      <dgm:spPr/>
      <dgm:t>
        <a:bodyPr/>
        <a:lstStyle/>
        <a:p>
          <a:endParaRPr lang="de-AT"/>
        </a:p>
      </dgm:t>
    </dgm:pt>
    <dgm:pt modelId="{7ED53012-7464-4B03-B156-2401891DFA4F}" type="sibTrans" cxnId="{A65CCCED-33A0-4BB0-B11B-466E2F387B70}">
      <dgm:prSet/>
      <dgm:spPr/>
      <dgm:t>
        <a:bodyPr/>
        <a:lstStyle/>
        <a:p>
          <a:endParaRPr lang="de-AT"/>
        </a:p>
      </dgm:t>
    </dgm:pt>
    <dgm:pt modelId="{652268AC-FD19-4E1A-A7D4-62BAD92EB396}">
      <dgm:prSet/>
      <dgm:spPr/>
      <dgm:t>
        <a:bodyPr/>
        <a:lstStyle/>
        <a:p>
          <a:pPr algn="l"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Verkennungen (emotional, physiologisch)​</a:t>
          </a:r>
        </a:p>
      </dgm:t>
    </dgm:pt>
    <dgm:pt modelId="{3784EBF8-DEB8-437D-90D7-4847CF5E288D}" type="parTrans" cxnId="{A674F00F-D862-495D-A376-4DE31AB7E9F1}">
      <dgm:prSet/>
      <dgm:spPr/>
      <dgm:t>
        <a:bodyPr/>
        <a:lstStyle/>
        <a:p>
          <a:endParaRPr lang="de-AT"/>
        </a:p>
      </dgm:t>
    </dgm:pt>
    <dgm:pt modelId="{91E3E261-8640-4887-89F9-3E2C726056AF}" type="sibTrans" cxnId="{A674F00F-D862-495D-A376-4DE31AB7E9F1}">
      <dgm:prSet/>
      <dgm:spPr/>
      <dgm:t>
        <a:bodyPr/>
        <a:lstStyle/>
        <a:p>
          <a:endParaRPr lang="de-AT"/>
        </a:p>
      </dgm:t>
    </dgm:pt>
    <dgm:pt modelId="{08B428EB-E758-4E5D-9FE9-5F8F5B93DF99}">
      <dgm:prSet/>
      <dgm:spPr/>
      <dgm:t>
        <a:bodyPr/>
        <a:lstStyle/>
        <a:p>
          <a:pPr algn="l"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Halluzinationen (optisch, akustisch, haptisch, olfaktorisch,…)​</a:t>
          </a:r>
        </a:p>
      </dgm:t>
    </dgm:pt>
    <dgm:pt modelId="{CB306DB0-C7D6-4C7F-897C-7F24A7C50BF3}" type="parTrans" cxnId="{1CAD82B6-3858-4936-A6A3-5283A35332A5}">
      <dgm:prSet/>
      <dgm:spPr/>
      <dgm:t>
        <a:bodyPr/>
        <a:lstStyle/>
        <a:p>
          <a:endParaRPr lang="de-AT"/>
        </a:p>
      </dgm:t>
    </dgm:pt>
    <dgm:pt modelId="{5CD57570-FF56-48F3-88F3-A29B1621CC45}" type="sibTrans" cxnId="{1CAD82B6-3858-4936-A6A3-5283A35332A5}">
      <dgm:prSet/>
      <dgm:spPr/>
      <dgm:t>
        <a:bodyPr/>
        <a:lstStyle/>
        <a:p>
          <a:endParaRPr lang="de-AT"/>
        </a:p>
      </dgm:t>
    </dgm:pt>
    <dgm:pt modelId="{1164B1FC-8EC3-4277-9FD2-7038746192B4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cs typeface="Times New Roman" panose="02020603050405020304" pitchFamily="18" charset="0"/>
            </a:rPr>
            <a:t>Wahn (eigene Wirklichkeit)</a:t>
          </a:r>
          <a:endParaRPr lang="de-AT" dirty="0"/>
        </a:p>
      </dgm:t>
    </dgm:pt>
    <dgm:pt modelId="{10B3CAD3-377E-46E3-A7A9-D7EC72A60986}" type="parTrans" cxnId="{4F2C7B99-3FCB-4C38-ADC7-380A0A35F059}">
      <dgm:prSet/>
      <dgm:spPr/>
      <dgm:t>
        <a:bodyPr/>
        <a:lstStyle/>
        <a:p>
          <a:endParaRPr lang="de-AT"/>
        </a:p>
      </dgm:t>
    </dgm:pt>
    <dgm:pt modelId="{2C08D97E-4E9C-4913-99F3-3850B1BFED12}" type="sibTrans" cxnId="{4F2C7B99-3FCB-4C38-ADC7-380A0A35F059}">
      <dgm:prSet/>
      <dgm:spPr/>
      <dgm:t>
        <a:bodyPr/>
        <a:lstStyle/>
        <a:p>
          <a:endParaRPr lang="de-AT"/>
        </a:p>
      </dgm:t>
    </dgm:pt>
    <dgm:pt modelId="{AAAE4B92-43AF-46C9-9375-2CBCD6C93A9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sz="1100" b="1" dirty="0" err="1"/>
            <a:t>Kurzzeitgedächtnis</a:t>
          </a:r>
          <a:r>
            <a:rPr lang="en-US" sz="1100" b="1" dirty="0"/>
            <a:t>- </a:t>
          </a:r>
          <a:r>
            <a:rPr lang="en-US" sz="1100" b="1" dirty="0" err="1"/>
            <a:t>Langzeitgedächtnis</a:t>
          </a:r>
          <a:endParaRPr lang="en-US" sz="1100" b="1" dirty="0"/>
        </a:p>
      </dgm:t>
    </dgm:pt>
    <dgm:pt modelId="{976E9943-8105-42B7-8281-2BF041A17836}" type="sibTrans" cxnId="{0FEBE459-6656-4C7F-9C17-A918E0F3B9E0}">
      <dgm:prSet/>
      <dgm:spPr/>
      <dgm:t>
        <a:bodyPr/>
        <a:lstStyle/>
        <a:p>
          <a:endParaRPr lang="en-US"/>
        </a:p>
      </dgm:t>
    </dgm:pt>
    <dgm:pt modelId="{F153842A-C896-40BE-9719-D22D1AA00B53}" type="parTrans" cxnId="{0FEBE459-6656-4C7F-9C17-A918E0F3B9E0}">
      <dgm:prSet/>
      <dgm:spPr/>
      <dgm:t>
        <a:bodyPr/>
        <a:lstStyle/>
        <a:p>
          <a:endParaRPr lang="en-US"/>
        </a:p>
      </dgm:t>
    </dgm:pt>
    <dgm:pt modelId="{656EA813-F350-4E1F-A477-BF14D33FBACA}" type="pres">
      <dgm:prSet presAssocID="{77E73BB3-1A1D-4397-9855-4236A363618C}" presName="root" presStyleCnt="0">
        <dgm:presLayoutVars>
          <dgm:dir/>
          <dgm:resizeHandles val="exact"/>
        </dgm:presLayoutVars>
      </dgm:prSet>
      <dgm:spPr/>
    </dgm:pt>
    <dgm:pt modelId="{6C9151E9-6762-4113-9C6D-37752903C4FA}" type="pres">
      <dgm:prSet presAssocID="{AAAE4B92-43AF-46C9-9375-2CBCD6C93A97}" presName="compNode" presStyleCnt="0"/>
      <dgm:spPr/>
    </dgm:pt>
    <dgm:pt modelId="{60B7FC54-AF69-4DC6-B782-637DE3D9451F}" type="pres">
      <dgm:prSet presAssocID="{AAAE4B92-43AF-46C9-9375-2CBCD6C93A97}" presName="iconBgRect" presStyleLbl="bgShp" presStyleIdx="0" presStyleCnt="8" custScaleX="103565" custScaleY="102715" custLinFactNeighborX="-37190" custLinFactNeighborY="22032"/>
      <dgm:spPr/>
    </dgm:pt>
    <dgm:pt modelId="{9A48F51E-ABE9-4E01-B347-7D5ECAE8749A}" type="pres">
      <dgm:prSet presAssocID="{AAAE4B92-43AF-46C9-9375-2CBCD6C93A97}" presName="iconRect" presStyleLbl="node1" presStyleIdx="0" presStyleCnt="8" custScaleX="103565" custScaleY="102715" custLinFactNeighborX="-67455" custLinFactNeighborY="35766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000" b="-4000"/>
          </a:stretch>
        </a:blipFill>
      </dgm:spPr>
    </dgm:pt>
    <dgm:pt modelId="{F8BFCA57-9014-493A-9AD1-3BC3E6DE8732}" type="pres">
      <dgm:prSet presAssocID="{AAAE4B92-43AF-46C9-9375-2CBCD6C93A97}" presName="spaceRect" presStyleCnt="0"/>
      <dgm:spPr/>
    </dgm:pt>
    <dgm:pt modelId="{C691C5A7-2CC8-472C-94C7-14B3265A14D7}" type="pres">
      <dgm:prSet presAssocID="{AAAE4B92-43AF-46C9-9375-2CBCD6C93A97}" presName="textRect" presStyleLbl="revTx" presStyleIdx="0" presStyleCnt="8" custScaleX="137373" custScaleY="48457" custLinFactNeighborX="-20845" custLinFactNeighborY="35509">
        <dgm:presLayoutVars>
          <dgm:chMax val="1"/>
          <dgm:chPref val="1"/>
        </dgm:presLayoutVars>
      </dgm:prSet>
      <dgm:spPr/>
    </dgm:pt>
    <dgm:pt modelId="{184639DC-6F81-43C6-823E-7298BCB58789}" type="pres">
      <dgm:prSet presAssocID="{976E9943-8105-42B7-8281-2BF041A17836}" presName="sibTrans" presStyleCnt="0"/>
      <dgm:spPr/>
    </dgm:pt>
    <dgm:pt modelId="{A7EEFCDA-B26D-471B-89DF-1FF42680F356}" type="pres">
      <dgm:prSet presAssocID="{41D08BC5-8E77-436A-97BC-8FEEA9A41EC6}" presName="compNode" presStyleCnt="0"/>
      <dgm:spPr/>
    </dgm:pt>
    <dgm:pt modelId="{34C0E15D-ADB8-4E65-86DF-3DB36D9377B7}" type="pres">
      <dgm:prSet presAssocID="{41D08BC5-8E77-436A-97BC-8FEEA9A41EC6}" presName="iconBgRect" presStyleLbl="bgShp" presStyleIdx="1" presStyleCnt="8" custLinFactNeighborX="-81840" custLinFactNeighborY="45351"/>
      <dgm:spPr/>
    </dgm:pt>
    <dgm:pt modelId="{005F5C80-6EB0-4ED5-92B4-667567BAB24E}" type="pres">
      <dgm:prSet presAssocID="{41D08BC5-8E77-436A-97BC-8FEEA9A41EC6}" presName="iconRect" presStyleLbl="node1" presStyleIdx="1" presStyleCnt="8" custLinFactX="-51664" custLinFactNeighborX="-100000" custLinFactNeighborY="7528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iegelung Silhouette"/>
        </a:ext>
      </dgm:extLst>
    </dgm:pt>
    <dgm:pt modelId="{F761FDAB-5DEE-43D2-B7CF-49CE2233BAD7}" type="pres">
      <dgm:prSet presAssocID="{41D08BC5-8E77-436A-97BC-8FEEA9A41EC6}" presName="spaceRect" presStyleCnt="0"/>
      <dgm:spPr/>
    </dgm:pt>
    <dgm:pt modelId="{8444E4A5-7CD5-4E70-BB13-AE9AFDA0A225}" type="pres">
      <dgm:prSet presAssocID="{41D08BC5-8E77-436A-97BC-8FEEA9A41EC6}" presName="textRect" presStyleLbl="revTx" presStyleIdx="1" presStyleCnt="8" custLinFactNeighborX="-37652" custLinFactNeighborY="47577">
        <dgm:presLayoutVars>
          <dgm:chMax val="1"/>
          <dgm:chPref val="1"/>
        </dgm:presLayoutVars>
      </dgm:prSet>
      <dgm:spPr/>
    </dgm:pt>
    <dgm:pt modelId="{F148DE2A-B03C-41F2-8B18-CCF83C90AE25}" type="pres">
      <dgm:prSet presAssocID="{CC109B10-6C9B-4FB7-BADD-882B2F3739BC}" presName="sibTrans" presStyleCnt="0"/>
      <dgm:spPr/>
    </dgm:pt>
    <dgm:pt modelId="{6232773C-00FB-4301-A8FE-E28891BCD5F1}" type="pres">
      <dgm:prSet presAssocID="{E66C659F-B6F3-425B-BA75-0963491289D5}" presName="compNode" presStyleCnt="0"/>
      <dgm:spPr/>
    </dgm:pt>
    <dgm:pt modelId="{8670B680-36F9-48E7-9B44-7BBD1F5C55AD}" type="pres">
      <dgm:prSet presAssocID="{E66C659F-B6F3-425B-BA75-0963491289D5}" presName="iconBgRect" presStyleLbl="bgShp" presStyleIdx="2" presStyleCnt="8" custLinFactNeighborX="-83376" custLinFactNeighborY="40041"/>
      <dgm:spPr/>
    </dgm:pt>
    <dgm:pt modelId="{DAB1492A-DD0C-4881-B93E-7D702A919DD3}" type="pres">
      <dgm:prSet presAssocID="{E66C659F-B6F3-425B-BA75-0963491289D5}" presName="iconRect" presStyleLbl="node1" presStyleIdx="2" presStyleCnt="8" custLinFactX="-45311" custLinFactNeighborX="-100000" custLinFactNeighborY="69786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pf mit Zahnrädern mit einfarbiger Füllung"/>
        </a:ext>
      </dgm:extLst>
    </dgm:pt>
    <dgm:pt modelId="{FF113F67-4C0D-4969-AAC6-F94A7C74438E}" type="pres">
      <dgm:prSet presAssocID="{E66C659F-B6F3-425B-BA75-0963491289D5}" presName="spaceRect" presStyleCnt="0"/>
      <dgm:spPr/>
    </dgm:pt>
    <dgm:pt modelId="{0A987940-9481-4F86-A4AB-C5730BE87F94}" type="pres">
      <dgm:prSet presAssocID="{E66C659F-B6F3-425B-BA75-0963491289D5}" presName="textRect" presStyleLbl="revTx" presStyleIdx="2" presStyleCnt="8" custLinFactNeighborX="-50859" custLinFactNeighborY="54431">
        <dgm:presLayoutVars>
          <dgm:chMax val="1"/>
          <dgm:chPref val="1"/>
        </dgm:presLayoutVars>
      </dgm:prSet>
      <dgm:spPr/>
    </dgm:pt>
    <dgm:pt modelId="{288F7D21-0CF0-4DDD-8CB4-329D3B1C74AE}" type="pres">
      <dgm:prSet presAssocID="{9898DF1B-0BAD-4D96-A3E2-F8E54FF34358}" presName="sibTrans" presStyleCnt="0"/>
      <dgm:spPr/>
    </dgm:pt>
    <dgm:pt modelId="{9C261B5C-1473-4221-A905-32A5DD089BC7}" type="pres">
      <dgm:prSet presAssocID="{8C353275-B798-451E-8497-4FC14BFA63D3}" presName="compNode" presStyleCnt="0"/>
      <dgm:spPr/>
    </dgm:pt>
    <dgm:pt modelId="{3B766653-1D26-4488-80AF-0D73E697D129}" type="pres">
      <dgm:prSet presAssocID="{8C353275-B798-451E-8497-4FC14BFA63D3}" presName="iconBgRect" presStyleLbl="bgShp" presStyleIdx="3" presStyleCnt="8" custLinFactX="-11916" custLinFactNeighborX="-100000" custLinFactNeighborY="38539"/>
      <dgm:spPr/>
    </dgm:pt>
    <dgm:pt modelId="{5888C7FF-07A3-4F8E-ABBE-922C2DAB98EB}" type="pres">
      <dgm:prSet presAssocID="{8C353275-B798-451E-8497-4FC14BFA63D3}" presName="iconRect" presStyleLbl="node1" presStyleIdx="3" presStyleCnt="8" custLinFactX="-86620" custLinFactNeighborX="-100000" custLinFactNeighborY="66299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ußabdrücke mit einfarbiger Füllung"/>
        </a:ext>
      </dgm:extLst>
    </dgm:pt>
    <dgm:pt modelId="{495FEFCE-F693-4ABD-A899-20A509BA1413}" type="pres">
      <dgm:prSet presAssocID="{8C353275-B798-451E-8497-4FC14BFA63D3}" presName="spaceRect" presStyleCnt="0"/>
      <dgm:spPr/>
    </dgm:pt>
    <dgm:pt modelId="{83323428-185D-425C-896A-758E788F5A6D}" type="pres">
      <dgm:prSet presAssocID="{8C353275-B798-451E-8497-4FC14BFA63D3}" presName="textRect" presStyleLbl="revTx" presStyleIdx="3" presStyleCnt="8" custScaleX="114621" custScaleY="138264" custLinFactNeighborX="-45332" custLinFactNeighborY="80346">
        <dgm:presLayoutVars>
          <dgm:chMax val="1"/>
          <dgm:chPref val="1"/>
        </dgm:presLayoutVars>
      </dgm:prSet>
      <dgm:spPr/>
    </dgm:pt>
    <dgm:pt modelId="{72811FFE-00CF-4E72-8A24-0C5671BD10B6}" type="pres">
      <dgm:prSet presAssocID="{982B00C4-8702-47D5-A54D-5B4449F644CD}" presName="sibTrans" presStyleCnt="0"/>
      <dgm:spPr/>
    </dgm:pt>
    <dgm:pt modelId="{E57BB146-FA0C-4EC5-8D8A-2D27E23EDC53}" type="pres">
      <dgm:prSet presAssocID="{5BA9FEAE-527D-48BB-848C-5D834046A098}" presName="compNode" presStyleCnt="0"/>
      <dgm:spPr/>
    </dgm:pt>
    <dgm:pt modelId="{F9B827A2-318B-479E-8D56-738DCAF877BF}" type="pres">
      <dgm:prSet presAssocID="{5BA9FEAE-527D-48BB-848C-5D834046A098}" presName="iconBgRect" presStyleLbl="bgShp" presStyleIdx="4" presStyleCnt="8" custLinFactNeighborX="40717" custLinFactNeighborY="11989"/>
      <dgm:spPr/>
    </dgm:pt>
    <dgm:pt modelId="{55363D83-1E79-4EC4-8A3D-57826AB9BCD1}" type="pres">
      <dgm:prSet presAssocID="{5BA9FEAE-527D-48BB-848C-5D834046A098}" presName="iconRect" presStyleLbl="node1" presStyleIdx="4" presStyleCnt="8" custLinFactNeighborX="72351" custLinFactNeighborY="20894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esorgte Gesichtskontur Silhouette"/>
        </a:ext>
      </dgm:extLst>
    </dgm:pt>
    <dgm:pt modelId="{78D46461-82A9-43EF-8D80-DCC3738447B5}" type="pres">
      <dgm:prSet presAssocID="{5BA9FEAE-527D-48BB-848C-5D834046A098}" presName="spaceRect" presStyleCnt="0"/>
      <dgm:spPr/>
    </dgm:pt>
    <dgm:pt modelId="{E7ADF9B1-CC07-45A8-BB40-5ADB4AB7C7A8}" type="pres">
      <dgm:prSet presAssocID="{5BA9FEAE-527D-48BB-848C-5D834046A098}" presName="textRect" presStyleLbl="revTx" presStyleIdx="4" presStyleCnt="8" custLinFactNeighborX="44337" custLinFactNeighborY="15169">
        <dgm:presLayoutVars>
          <dgm:chMax val="1"/>
          <dgm:chPref val="1"/>
        </dgm:presLayoutVars>
      </dgm:prSet>
      <dgm:spPr/>
    </dgm:pt>
    <dgm:pt modelId="{7B222307-9C97-48E6-BBED-408DC4408241}" type="pres">
      <dgm:prSet presAssocID="{7ED53012-7464-4B03-B156-2401891DFA4F}" presName="sibTrans" presStyleCnt="0"/>
      <dgm:spPr/>
    </dgm:pt>
    <dgm:pt modelId="{C0BD8D47-3839-4014-B2D5-DA2DCAB85C8B}" type="pres">
      <dgm:prSet presAssocID="{652268AC-FD19-4E1A-A7D4-62BAD92EB396}" presName="compNode" presStyleCnt="0"/>
      <dgm:spPr/>
    </dgm:pt>
    <dgm:pt modelId="{7289C4F4-22A1-40D4-AD86-D00D0CF15CAB}" type="pres">
      <dgm:prSet presAssocID="{652268AC-FD19-4E1A-A7D4-62BAD92EB396}" presName="iconBgRect" presStyleLbl="bgShp" presStyleIdx="5" presStyleCnt="8" custLinFactNeighborX="62760" custLinFactNeighborY="14318"/>
      <dgm:spPr/>
    </dgm:pt>
    <dgm:pt modelId="{431BD6C6-0E36-4D35-9E23-7D71D615A263}" type="pres">
      <dgm:prSet presAssocID="{652268AC-FD19-4E1A-A7D4-62BAD92EB396}" presName="iconRect" presStyleLbl="node1" presStyleIdx="5" presStyleCnt="8" custLinFactX="9381" custLinFactNeighborX="100000" custLinFactNeighborY="24954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uberstab (automatisch) Silhouette"/>
        </a:ext>
      </dgm:extLst>
    </dgm:pt>
    <dgm:pt modelId="{13268F17-1655-440A-A4B1-8A241C091C86}" type="pres">
      <dgm:prSet presAssocID="{652268AC-FD19-4E1A-A7D4-62BAD92EB396}" presName="spaceRect" presStyleCnt="0"/>
      <dgm:spPr/>
    </dgm:pt>
    <dgm:pt modelId="{7D0BF14F-4F10-4F11-A8CE-B28F3B8A337F}" type="pres">
      <dgm:prSet presAssocID="{652268AC-FD19-4E1A-A7D4-62BAD92EB396}" presName="textRect" presStyleLbl="revTx" presStyleIdx="5" presStyleCnt="8" custLinFactNeighborX="59449" custLinFactNeighborY="13700">
        <dgm:presLayoutVars>
          <dgm:chMax val="1"/>
          <dgm:chPref val="1"/>
        </dgm:presLayoutVars>
      </dgm:prSet>
      <dgm:spPr/>
    </dgm:pt>
    <dgm:pt modelId="{B6CB9054-B63A-42D0-8078-E3F95E56352A}" type="pres">
      <dgm:prSet presAssocID="{91E3E261-8640-4887-89F9-3E2C726056AF}" presName="sibTrans" presStyleCnt="0"/>
      <dgm:spPr/>
    </dgm:pt>
    <dgm:pt modelId="{0A456714-D834-4F17-ABC3-46C65C877E72}" type="pres">
      <dgm:prSet presAssocID="{08B428EB-E758-4E5D-9FE9-5F8F5B93DF99}" presName="compNode" presStyleCnt="0"/>
      <dgm:spPr/>
    </dgm:pt>
    <dgm:pt modelId="{537B7E07-3510-4BBD-911C-692F402E3DA5}" type="pres">
      <dgm:prSet presAssocID="{08B428EB-E758-4E5D-9FE9-5F8F5B93DF99}" presName="iconBgRect" presStyleLbl="bgShp" presStyleIdx="6" presStyleCnt="8" custLinFactNeighborX="67588" custLinFactNeighborY="7378"/>
      <dgm:spPr/>
    </dgm:pt>
    <dgm:pt modelId="{D3A5CCAE-4FBF-43DB-9566-84C8E9483788}" type="pres">
      <dgm:prSet presAssocID="{08B428EB-E758-4E5D-9FE9-5F8F5B93DF99}" presName="iconRect" presStyleLbl="node1" presStyleIdx="6" presStyleCnt="8" custLinFactX="17795" custLinFactNeighborX="100000" custLinFactNeighborY="12859"/>
      <dgm:spPr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rache Silhouette"/>
        </a:ext>
      </dgm:extLst>
    </dgm:pt>
    <dgm:pt modelId="{52D4C0E9-A3C3-48FE-815A-46DE2A5912D2}" type="pres">
      <dgm:prSet presAssocID="{08B428EB-E758-4E5D-9FE9-5F8F5B93DF99}" presName="spaceRect" presStyleCnt="0"/>
      <dgm:spPr/>
    </dgm:pt>
    <dgm:pt modelId="{A5540C36-D27A-4CD0-8264-B20D9C489241}" type="pres">
      <dgm:prSet presAssocID="{08B428EB-E758-4E5D-9FE9-5F8F5B93DF99}" presName="textRect" presStyleLbl="revTx" presStyleIdx="6" presStyleCnt="8" custLinFactNeighborX="54775" custLinFactNeighborY="8581">
        <dgm:presLayoutVars>
          <dgm:chMax val="1"/>
          <dgm:chPref val="1"/>
        </dgm:presLayoutVars>
      </dgm:prSet>
      <dgm:spPr/>
    </dgm:pt>
    <dgm:pt modelId="{BE958D37-BBAF-46E9-B8E8-717F2C1AAFC1}" type="pres">
      <dgm:prSet presAssocID="{5CD57570-FF56-48F3-88F3-A29B1621CC45}" presName="sibTrans" presStyleCnt="0"/>
      <dgm:spPr/>
    </dgm:pt>
    <dgm:pt modelId="{51D3F2F0-2603-4A30-94AC-28574603A3A9}" type="pres">
      <dgm:prSet presAssocID="{1164B1FC-8EC3-4277-9FD2-7038746192B4}" presName="compNode" presStyleCnt="0"/>
      <dgm:spPr/>
    </dgm:pt>
    <dgm:pt modelId="{06C66A6C-25D6-4657-BBD2-0AB00012486F}" type="pres">
      <dgm:prSet presAssocID="{1164B1FC-8EC3-4277-9FD2-7038746192B4}" presName="iconBgRect" presStyleLbl="bgShp" presStyleIdx="7" presStyleCnt="8" custLinFactNeighborX="48675" custLinFactNeighborY="6718"/>
      <dgm:spPr/>
    </dgm:pt>
    <dgm:pt modelId="{95C8047C-50F8-4DC4-80AC-88CF15D417FB}" type="pres">
      <dgm:prSet presAssocID="{1164B1FC-8EC3-4277-9FD2-7038746192B4}" presName="iconRect" presStyleLbl="node1" presStyleIdx="7" presStyleCnt="8" custLinFactNeighborX="84833" custLinFactNeighborY="11709"/>
      <dgm:spPr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litz mit einfarbiger Füllung"/>
        </a:ext>
      </dgm:extLst>
    </dgm:pt>
    <dgm:pt modelId="{E9C35876-1023-456F-A082-9795679120F0}" type="pres">
      <dgm:prSet presAssocID="{1164B1FC-8EC3-4277-9FD2-7038746192B4}" presName="spaceRect" presStyleCnt="0"/>
      <dgm:spPr/>
    </dgm:pt>
    <dgm:pt modelId="{73DD7994-9D69-44B1-86CE-FC2B9E383FE7}" type="pres">
      <dgm:prSet presAssocID="{1164B1FC-8EC3-4277-9FD2-7038746192B4}" presName="textRect" presStyleLbl="revTx" presStyleIdx="7" presStyleCnt="8" custLinFactNeighborX="29692" custLinFactNeighborY="7132">
        <dgm:presLayoutVars>
          <dgm:chMax val="1"/>
          <dgm:chPref val="1"/>
        </dgm:presLayoutVars>
      </dgm:prSet>
      <dgm:spPr/>
    </dgm:pt>
  </dgm:ptLst>
  <dgm:cxnLst>
    <dgm:cxn modelId="{2D7B020C-636C-45AD-B873-97A8EF240AF9}" type="presOf" srcId="{AAAE4B92-43AF-46C9-9375-2CBCD6C93A97}" destId="{C691C5A7-2CC8-472C-94C7-14B3265A14D7}" srcOrd="0" destOrd="0" presId="urn:microsoft.com/office/officeart/2018/5/layout/IconCircleLabelList"/>
    <dgm:cxn modelId="{A674F00F-D862-495D-A376-4DE31AB7E9F1}" srcId="{77E73BB3-1A1D-4397-9855-4236A363618C}" destId="{652268AC-FD19-4E1A-A7D4-62BAD92EB396}" srcOrd="5" destOrd="0" parTransId="{3784EBF8-DEB8-437D-90D7-4847CF5E288D}" sibTransId="{91E3E261-8640-4887-89F9-3E2C726056AF}"/>
    <dgm:cxn modelId="{7DBBFB1B-53AA-478B-AA6F-712006D0D499}" type="presOf" srcId="{5BA9FEAE-527D-48BB-848C-5D834046A098}" destId="{E7ADF9B1-CC07-45A8-BB40-5ADB4AB7C7A8}" srcOrd="0" destOrd="0" presId="urn:microsoft.com/office/officeart/2018/5/layout/IconCircleLabelList"/>
    <dgm:cxn modelId="{5B70CF30-7052-4592-B9EB-89FB0FFEE829}" type="presOf" srcId="{08B428EB-E758-4E5D-9FE9-5F8F5B93DF99}" destId="{A5540C36-D27A-4CD0-8264-B20D9C489241}" srcOrd="0" destOrd="0" presId="urn:microsoft.com/office/officeart/2018/5/layout/IconCircleLabelList"/>
    <dgm:cxn modelId="{45604D3C-C78B-4D64-88A0-DB498849A006}" type="presOf" srcId="{1164B1FC-8EC3-4277-9FD2-7038746192B4}" destId="{73DD7994-9D69-44B1-86CE-FC2B9E383FE7}" srcOrd="0" destOrd="0" presId="urn:microsoft.com/office/officeart/2018/5/layout/IconCircleLabelList"/>
    <dgm:cxn modelId="{77539E5E-B100-4ACE-BD74-07ED531FA748}" srcId="{77E73BB3-1A1D-4397-9855-4236A363618C}" destId="{8C353275-B798-451E-8497-4FC14BFA63D3}" srcOrd="3" destOrd="0" parTransId="{6E90B5AC-4D3B-47BF-8751-ACB79520FC33}" sibTransId="{982B00C4-8702-47D5-A54D-5B4449F644CD}"/>
    <dgm:cxn modelId="{35D0B94A-55E6-4893-8D75-ACAD0315B41F}" type="presOf" srcId="{77E73BB3-1A1D-4397-9855-4236A363618C}" destId="{656EA813-F350-4E1F-A477-BF14D33FBACA}" srcOrd="0" destOrd="0" presId="urn:microsoft.com/office/officeart/2018/5/layout/IconCircleLabelList"/>
    <dgm:cxn modelId="{0FEBE459-6656-4C7F-9C17-A918E0F3B9E0}" srcId="{77E73BB3-1A1D-4397-9855-4236A363618C}" destId="{AAAE4B92-43AF-46C9-9375-2CBCD6C93A97}" srcOrd="0" destOrd="0" parTransId="{F153842A-C896-40BE-9719-D22D1AA00B53}" sibTransId="{976E9943-8105-42B7-8281-2BF041A17836}"/>
    <dgm:cxn modelId="{852DCF8D-4AC6-4EE7-A505-F29DBF46095C}" srcId="{77E73BB3-1A1D-4397-9855-4236A363618C}" destId="{E66C659F-B6F3-425B-BA75-0963491289D5}" srcOrd="2" destOrd="0" parTransId="{6179294C-6E23-44FB-A084-AC563E6A6F12}" sibTransId="{9898DF1B-0BAD-4D96-A3E2-F8E54FF34358}"/>
    <dgm:cxn modelId="{4F2C7B99-3FCB-4C38-ADC7-380A0A35F059}" srcId="{77E73BB3-1A1D-4397-9855-4236A363618C}" destId="{1164B1FC-8EC3-4277-9FD2-7038746192B4}" srcOrd="7" destOrd="0" parTransId="{10B3CAD3-377E-46E3-A7A9-D7EC72A60986}" sibTransId="{2C08D97E-4E9C-4913-99F3-3850B1BFED12}"/>
    <dgm:cxn modelId="{E33C149D-563A-4650-AA1D-12B4241707AF}" type="presOf" srcId="{652268AC-FD19-4E1A-A7D4-62BAD92EB396}" destId="{7D0BF14F-4F10-4F11-A8CE-B28F3B8A337F}" srcOrd="0" destOrd="0" presId="urn:microsoft.com/office/officeart/2018/5/layout/IconCircleLabelList"/>
    <dgm:cxn modelId="{762BE6A4-9217-4121-9FF3-2F168DEAD165}" type="presOf" srcId="{E66C659F-B6F3-425B-BA75-0963491289D5}" destId="{0A987940-9481-4F86-A4AB-C5730BE87F94}" srcOrd="0" destOrd="0" presId="urn:microsoft.com/office/officeart/2018/5/layout/IconCircleLabelList"/>
    <dgm:cxn modelId="{1CAD82B6-3858-4936-A6A3-5283A35332A5}" srcId="{77E73BB3-1A1D-4397-9855-4236A363618C}" destId="{08B428EB-E758-4E5D-9FE9-5F8F5B93DF99}" srcOrd="6" destOrd="0" parTransId="{CB306DB0-C7D6-4C7F-897C-7F24A7C50BF3}" sibTransId="{5CD57570-FF56-48F3-88F3-A29B1621CC45}"/>
    <dgm:cxn modelId="{23AA39BB-E462-4C9B-BB6D-78A8F4F92E37}" type="presOf" srcId="{41D08BC5-8E77-436A-97BC-8FEEA9A41EC6}" destId="{8444E4A5-7CD5-4E70-BB13-AE9AFDA0A225}" srcOrd="0" destOrd="0" presId="urn:microsoft.com/office/officeart/2018/5/layout/IconCircleLabelList"/>
    <dgm:cxn modelId="{AE6B15D4-4EA7-449D-BCD9-D01B2C75A506}" type="presOf" srcId="{8C353275-B798-451E-8497-4FC14BFA63D3}" destId="{83323428-185D-425C-896A-758E788F5A6D}" srcOrd="0" destOrd="0" presId="urn:microsoft.com/office/officeart/2018/5/layout/IconCircleLabelList"/>
    <dgm:cxn modelId="{A65CCCED-33A0-4BB0-B11B-466E2F387B70}" srcId="{77E73BB3-1A1D-4397-9855-4236A363618C}" destId="{5BA9FEAE-527D-48BB-848C-5D834046A098}" srcOrd="4" destOrd="0" parTransId="{6954CAD8-2257-4CEA-989A-66D6765E03EE}" sibTransId="{7ED53012-7464-4B03-B156-2401891DFA4F}"/>
    <dgm:cxn modelId="{A430B7F5-1DB7-46C8-98E1-0A1439711CB7}" srcId="{77E73BB3-1A1D-4397-9855-4236A363618C}" destId="{41D08BC5-8E77-436A-97BC-8FEEA9A41EC6}" srcOrd="1" destOrd="0" parTransId="{CA5BAC25-AE52-4854-A58C-402A1FBAE59B}" sibTransId="{CC109B10-6C9B-4FB7-BADD-882B2F3739BC}"/>
    <dgm:cxn modelId="{CEF76500-BC6D-4B83-AC25-6E2C9CC5E36D}" type="presParOf" srcId="{656EA813-F350-4E1F-A477-BF14D33FBACA}" destId="{6C9151E9-6762-4113-9C6D-37752903C4FA}" srcOrd="0" destOrd="0" presId="urn:microsoft.com/office/officeart/2018/5/layout/IconCircleLabelList"/>
    <dgm:cxn modelId="{22EFE24B-B066-432E-8733-15A4A99D75D1}" type="presParOf" srcId="{6C9151E9-6762-4113-9C6D-37752903C4FA}" destId="{60B7FC54-AF69-4DC6-B782-637DE3D9451F}" srcOrd="0" destOrd="0" presId="urn:microsoft.com/office/officeart/2018/5/layout/IconCircleLabelList"/>
    <dgm:cxn modelId="{55474C90-1F45-45C7-B58B-400DCA4A389D}" type="presParOf" srcId="{6C9151E9-6762-4113-9C6D-37752903C4FA}" destId="{9A48F51E-ABE9-4E01-B347-7D5ECAE8749A}" srcOrd="1" destOrd="0" presId="urn:microsoft.com/office/officeart/2018/5/layout/IconCircleLabelList"/>
    <dgm:cxn modelId="{E693C533-1CB4-4506-9B13-1DDF0C73B60D}" type="presParOf" srcId="{6C9151E9-6762-4113-9C6D-37752903C4FA}" destId="{F8BFCA57-9014-493A-9AD1-3BC3E6DE8732}" srcOrd="2" destOrd="0" presId="urn:microsoft.com/office/officeart/2018/5/layout/IconCircleLabelList"/>
    <dgm:cxn modelId="{2ADBADCD-15EA-4A82-A012-C5D1CFA383DA}" type="presParOf" srcId="{6C9151E9-6762-4113-9C6D-37752903C4FA}" destId="{C691C5A7-2CC8-472C-94C7-14B3265A14D7}" srcOrd="3" destOrd="0" presId="urn:microsoft.com/office/officeart/2018/5/layout/IconCircleLabelList"/>
    <dgm:cxn modelId="{AAB48580-1413-420A-BC73-E1EF9AE1CE6A}" type="presParOf" srcId="{656EA813-F350-4E1F-A477-BF14D33FBACA}" destId="{184639DC-6F81-43C6-823E-7298BCB58789}" srcOrd="1" destOrd="0" presId="urn:microsoft.com/office/officeart/2018/5/layout/IconCircleLabelList"/>
    <dgm:cxn modelId="{31782099-E7E6-4761-AC0B-CA0030679270}" type="presParOf" srcId="{656EA813-F350-4E1F-A477-BF14D33FBACA}" destId="{A7EEFCDA-B26D-471B-89DF-1FF42680F356}" srcOrd="2" destOrd="0" presId="urn:microsoft.com/office/officeart/2018/5/layout/IconCircleLabelList"/>
    <dgm:cxn modelId="{1D9CD16A-2CB1-437D-A7C5-CBACF78214C5}" type="presParOf" srcId="{A7EEFCDA-B26D-471B-89DF-1FF42680F356}" destId="{34C0E15D-ADB8-4E65-86DF-3DB36D9377B7}" srcOrd="0" destOrd="0" presId="urn:microsoft.com/office/officeart/2018/5/layout/IconCircleLabelList"/>
    <dgm:cxn modelId="{54150043-1A8F-4109-9C41-D813F3571FCE}" type="presParOf" srcId="{A7EEFCDA-B26D-471B-89DF-1FF42680F356}" destId="{005F5C80-6EB0-4ED5-92B4-667567BAB24E}" srcOrd="1" destOrd="0" presId="urn:microsoft.com/office/officeart/2018/5/layout/IconCircleLabelList"/>
    <dgm:cxn modelId="{FFE11BD0-2D53-41D3-96FF-E649CF5AC43F}" type="presParOf" srcId="{A7EEFCDA-B26D-471B-89DF-1FF42680F356}" destId="{F761FDAB-5DEE-43D2-B7CF-49CE2233BAD7}" srcOrd="2" destOrd="0" presId="urn:microsoft.com/office/officeart/2018/5/layout/IconCircleLabelList"/>
    <dgm:cxn modelId="{850B3456-1EEE-404B-8A6B-1DBA07B2C23F}" type="presParOf" srcId="{A7EEFCDA-B26D-471B-89DF-1FF42680F356}" destId="{8444E4A5-7CD5-4E70-BB13-AE9AFDA0A225}" srcOrd="3" destOrd="0" presId="urn:microsoft.com/office/officeart/2018/5/layout/IconCircleLabelList"/>
    <dgm:cxn modelId="{5D47A037-0498-4155-BFAC-28BAA95D09EA}" type="presParOf" srcId="{656EA813-F350-4E1F-A477-BF14D33FBACA}" destId="{F148DE2A-B03C-41F2-8B18-CCF83C90AE25}" srcOrd="3" destOrd="0" presId="urn:microsoft.com/office/officeart/2018/5/layout/IconCircleLabelList"/>
    <dgm:cxn modelId="{A418AA27-27BA-4996-8E26-8A5FC584206D}" type="presParOf" srcId="{656EA813-F350-4E1F-A477-BF14D33FBACA}" destId="{6232773C-00FB-4301-A8FE-E28891BCD5F1}" srcOrd="4" destOrd="0" presId="urn:microsoft.com/office/officeart/2018/5/layout/IconCircleLabelList"/>
    <dgm:cxn modelId="{F6A77B20-EE77-49DB-8701-A1BA06C11D39}" type="presParOf" srcId="{6232773C-00FB-4301-A8FE-E28891BCD5F1}" destId="{8670B680-36F9-48E7-9B44-7BBD1F5C55AD}" srcOrd="0" destOrd="0" presId="urn:microsoft.com/office/officeart/2018/5/layout/IconCircleLabelList"/>
    <dgm:cxn modelId="{019A0B46-8D42-4DD6-9F9F-973FC6842499}" type="presParOf" srcId="{6232773C-00FB-4301-A8FE-E28891BCD5F1}" destId="{DAB1492A-DD0C-4881-B93E-7D702A919DD3}" srcOrd="1" destOrd="0" presId="urn:microsoft.com/office/officeart/2018/5/layout/IconCircleLabelList"/>
    <dgm:cxn modelId="{46C52896-340A-45E5-8E24-44BDFECAF4AA}" type="presParOf" srcId="{6232773C-00FB-4301-A8FE-E28891BCD5F1}" destId="{FF113F67-4C0D-4969-AAC6-F94A7C74438E}" srcOrd="2" destOrd="0" presId="urn:microsoft.com/office/officeart/2018/5/layout/IconCircleLabelList"/>
    <dgm:cxn modelId="{B87DA13A-4CE0-4211-B37B-64828C62323E}" type="presParOf" srcId="{6232773C-00FB-4301-A8FE-E28891BCD5F1}" destId="{0A987940-9481-4F86-A4AB-C5730BE87F94}" srcOrd="3" destOrd="0" presId="urn:microsoft.com/office/officeart/2018/5/layout/IconCircleLabelList"/>
    <dgm:cxn modelId="{36F3E783-E34B-4970-8553-6C25E7B5283C}" type="presParOf" srcId="{656EA813-F350-4E1F-A477-BF14D33FBACA}" destId="{288F7D21-0CF0-4DDD-8CB4-329D3B1C74AE}" srcOrd="5" destOrd="0" presId="urn:microsoft.com/office/officeart/2018/5/layout/IconCircleLabelList"/>
    <dgm:cxn modelId="{868C2A27-DF0B-452C-B379-4410033F76CF}" type="presParOf" srcId="{656EA813-F350-4E1F-A477-BF14D33FBACA}" destId="{9C261B5C-1473-4221-A905-32A5DD089BC7}" srcOrd="6" destOrd="0" presId="urn:microsoft.com/office/officeart/2018/5/layout/IconCircleLabelList"/>
    <dgm:cxn modelId="{551C16E8-90C4-4161-A31F-7111505A530C}" type="presParOf" srcId="{9C261B5C-1473-4221-A905-32A5DD089BC7}" destId="{3B766653-1D26-4488-80AF-0D73E697D129}" srcOrd="0" destOrd="0" presId="urn:microsoft.com/office/officeart/2018/5/layout/IconCircleLabelList"/>
    <dgm:cxn modelId="{51C90ED0-5D93-4762-A9C5-C1D9E09BB2CF}" type="presParOf" srcId="{9C261B5C-1473-4221-A905-32A5DD089BC7}" destId="{5888C7FF-07A3-4F8E-ABBE-922C2DAB98EB}" srcOrd="1" destOrd="0" presId="urn:microsoft.com/office/officeart/2018/5/layout/IconCircleLabelList"/>
    <dgm:cxn modelId="{F3BBD6B7-1EE6-49F7-9EB9-9C628798564C}" type="presParOf" srcId="{9C261B5C-1473-4221-A905-32A5DD089BC7}" destId="{495FEFCE-F693-4ABD-A899-20A509BA1413}" srcOrd="2" destOrd="0" presId="urn:microsoft.com/office/officeart/2018/5/layout/IconCircleLabelList"/>
    <dgm:cxn modelId="{F699DE1E-B186-4C9A-87FC-B7321B4ED858}" type="presParOf" srcId="{9C261B5C-1473-4221-A905-32A5DD089BC7}" destId="{83323428-185D-425C-896A-758E788F5A6D}" srcOrd="3" destOrd="0" presId="urn:microsoft.com/office/officeart/2018/5/layout/IconCircleLabelList"/>
    <dgm:cxn modelId="{D9D50CF6-8F13-44C2-8C5C-7613F59A0707}" type="presParOf" srcId="{656EA813-F350-4E1F-A477-BF14D33FBACA}" destId="{72811FFE-00CF-4E72-8A24-0C5671BD10B6}" srcOrd="7" destOrd="0" presId="urn:microsoft.com/office/officeart/2018/5/layout/IconCircleLabelList"/>
    <dgm:cxn modelId="{A32E0E85-587C-465D-8708-DD9600C6275B}" type="presParOf" srcId="{656EA813-F350-4E1F-A477-BF14D33FBACA}" destId="{E57BB146-FA0C-4EC5-8D8A-2D27E23EDC53}" srcOrd="8" destOrd="0" presId="urn:microsoft.com/office/officeart/2018/5/layout/IconCircleLabelList"/>
    <dgm:cxn modelId="{E29B0829-6E3F-41DF-ACF4-1294566375C8}" type="presParOf" srcId="{E57BB146-FA0C-4EC5-8D8A-2D27E23EDC53}" destId="{F9B827A2-318B-479E-8D56-738DCAF877BF}" srcOrd="0" destOrd="0" presId="urn:microsoft.com/office/officeart/2018/5/layout/IconCircleLabelList"/>
    <dgm:cxn modelId="{AF64B02F-7EA1-4728-99F3-A0DCF0DBB1CB}" type="presParOf" srcId="{E57BB146-FA0C-4EC5-8D8A-2D27E23EDC53}" destId="{55363D83-1E79-4EC4-8A3D-57826AB9BCD1}" srcOrd="1" destOrd="0" presId="urn:microsoft.com/office/officeart/2018/5/layout/IconCircleLabelList"/>
    <dgm:cxn modelId="{8DDCB514-6802-4935-B4BB-8806DD36FEB8}" type="presParOf" srcId="{E57BB146-FA0C-4EC5-8D8A-2D27E23EDC53}" destId="{78D46461-82A9-43EF-8D80-DCC3738447B5}" srcOrd="2" destOrd="0" presId="urn:microsoft.com/office/officeart/2018/5/layout/IconCircleLabelList"/>
    <dgm:cxn modelId="{1AC45557-8D18-4419-824F-7C31242E667B}" type="presParOf" srcId="{E57BB146-FA0C-4EC5-8D8A-2D27E23EDC53}" destId="{E7ADF9B1-CC07-45A8-BB40-5ADB4AB7C7A8}" srcOrd="3" destOrd="0" presId="urn:microsoft.com/office/officeart/2018/5/layout/IconCircleLabelList"/>
    <dgm:cxn modelId="{B2974340-17B9-4580-AAC5-EE7C481316F8}" type="presParOf" srcId="{656EA813-F350-4E1F-A477-BF14D33FBACA}" destId="{7B222307-9C97-48E6-BBED-408DC4408241}" srcOrd="9" destOrd="0" presId="urn:microsoft.com/office/officeart/2018/5/layout/IconCircleLabelList"/>
    <dgm:cxn modelId="{610C12A1-3650-4549-AA1B-5819F6CE9BDE}" type="presParOf" srcId="{656EA813-F350-4E1F-A477-BF14D33FBACA}" destId="{C0BD8D47-3839-4014-B2D5-DA2DCAB85C8B}" srcOrd="10" destOrd="0" presId="urn:microsoft.com/office/officeart/2018/5/layout/IconCircleLabelList"/>
    <dgm:cxn modelId="{E04CC8E6-2D1B-4D31-A39A-7CDC247F06CF}" type="presParOf" srcId="{C0BD8D47-3839-4014-B2D5-DA2DCAB85C8B}" destId="{7289C4F4-22A1-40D4-AD86-D00D0CF15CAB}" srcOrd="0" destOrd="0" presId="urn:microsoft.com/office/officeart/2018/5/layout/IconCircleLabelList"/>
    <dgm:cxn modelId="{9CFBFD41-D60F-4041-97DF-5B098A56AAB0}" type="presParOf" srcId="{C0BD8D47-3839-4014-B2D5-DA2DCAB85C8B}" destId="{431BD6C6-0E36-4D35-9E23-7D71D615A263}" srcOrd="1" destOrd="0" presId="urn:microsoft.com/office/officeart/2018/5/layout/IconCircleLabelList"/>
    <dgm:cxn modelId="{B79B5C4D-FAD0-45E8-AE16-8067483537A6}" type="presParOf" srcId="{C0BD8D47-3839-4014-B2D5-DA2DCAB85C8B}" destId="{13268F17-1655-440A-A4B1-8A241C091C86}" srcOrd="2" destOrd="0" presId="urn:microsoft.com/office/officeart/2018/5/layout/IconCircleLabelList"/>
    <dgm:cxn modelId="{EE25CCB7-2B6B-4508-A9A2-E66EA0ABD660}" type="presParOf" srcId="{C0BD8D47-3839-4014-B2D5-DA2DCAB85C8B}" destId="{7D0BF14F-4F10-4F11-A8CE-B28F3B8A337F}" srcOrd="3" destOrd="0" presId="urn:microsoft.com/office/officeart/2018/5/layout/IconCircleLabelList"/>
    <dgm:cxn modelId="{B57558DB-87FE-41B1-BEB3-7C8274EB364E}" type="presParOf" srcId="{656EA813-F350-4E1F-A477-BF14D33FBACA}" destId="{B6CB9054-B63A-42D0-8078-E3F95E56352A}" srcOrd="11" destOrd="0" presId="urn:microsoft.com/office/officeart/2018/5/layout/IconCircleLabelList"/>
    <dgm:cxn modelId="{AD95CBEF-CA58-4338-8FB3-43B6F063129E}" type="presParOf" srcId="{656EA813-F350-4E1F-A477-BF14D33FBACA}" destId="{0A456714-D834-4F17-ABC3-46C65C877E72}" srcOrd="12" destOrd="0" presId="urn:microsoft.com/office/officeart/2018/5/layout/IconCircleLabelList"/>
    <dgm:cxn modelId="{9518681A-A4F6-4D6A-8F49-94BC3455333F}" type="presParOf" srcId="{0A456714-D834-4F17-ABC3-46C65C877E72}" destId="{537B7E07-3510-4BBD-911C-692F402E3DA5}" srcOrd="0" destOrd="0" presId="urn:microsoft.com/office/officeart/2018/5/layout/IconCircleLabelList"/>
    <dgm:cxn modelId="{8DE58EE1-3895-4FE7-8A93-73C5A409F24E}" type="presParOf" srcId="{0A456714-D834-4F17-ABC3-46C65C877E72}" destId="{D3A5CCAE-4FBF-43DB-9566-84C8E9483788}" srcOrd="1" destOrd="0" presId="urn:microsoft.com/office/officeart/2018/5/layout/IconCircleLabelList"/>
    <dgm:cxn modelId="{85A9D2EF-3554-47FA-A74F-597F9C4AAD63}" type="presParOf" srcId="{0A456714-D834-4F17-ABC3-46C65C877E72}" destId="{52D4C0E9-A3C3-48FE-815A-46DE2A5912D2}" srcOrd="2" destOrd="0" presId="urn:microsoft.com/office/officeart/2018/5/layout/IconCircleLabelList"/>
    <dgm:cxn modelId="{1FADB57B-BEE8-4EE4-B50D-21CAED30352D}" type="presParOf" srcId="{0A456714-D834-4F17-ABC3-46C65C877E72}" destId="{A5540C36-D27A-4CD0-8264-B20D9C489241}" srcOrd="3" destOrd="0" presId="urn:microsoft.com/office/officeart/2018/5/layout/IconCircleLabelList"/>
    <dgm:cxn modelId="{179578FD-E525-4D54-90F9-5881FD5BF5EB}" type="presParOf" srcId="{656EA813-F350-4E1F-A477-BF14D33FBACA}" destId="{BE958D37-BBAF-46E9-B8E8-717F2C1AAFC1}" srcOrd="13" destOrd="0" presId="urn:microsoft.com/office/officeart/2018/5/layout/IconCircleLabelList"/>
    <dgm:cxn modelId="{B2C4CC60-F9FD-4AF2-85F6-A1F9E8110BE8}" type="presParOf" srcId="{656EA813-F350-4E1F-A477-BF14D33FBACA}" destId="{51D3F2F0-2603-4A30-94AC-28574603A3A9}" srcOrd="14" destOrd="0" presId="urn:microsoft.com/office/officeart/2018/5/layout/IconCircleLabelList"/>
    <dgm:cxn modelId="{A9BBD413-D282-4FD7-AC0C-0E2A530FE451}" type="presParOf" srcId="{51D3F2F0-2603-4A30-94AC-28574603A3A9}" destId="{06C66A6C-25D6-4657-BBD2-0AB00012486F}" srcOrd="0" destOrd="0" presId="urn:microsoft.com/office/officeart/2018/5/layout/IconCircleLabelList"/>
    <dgm:cxn modelId="{D1AC6191-FC58-4D66-B109-678A72F30670}" type="presParOf" srcId="{51D3F2F0-2603-4A30-94AC-28574603A3A9}" destId="{95C8047C-50F8-4DC4-80AC-88CF15D417FB}" srcOrd="1" destOrd="0" presId="urn:microsoft.com/office/officeart/2018/5/layout/IconCircleLabelList"/>
    <dgm:cxn modelId="{8F2A6150-7B41-4E09-914E-EDC42538195A}" type="presParOf" srcId="{51D3F2F0-2603-4A30-94AC-28574603A3A9}" destId="{E9C35876-1023-456F-A082-9795679120F0}" srcOrd="2" destOrd="0" presId="urn:microsoft.com/office/officeart/2018/5/layout/IconCircleLabelList"/>
    <dgm:cxn modelId="{199A7084-1E5C-4D7A-8867-41EBD9A49C72}" type="presParOf" srcId="{51D3F2F0-2603-4A30-94AC-28574603A3A9}" destId="{73DD7994-9D69-44B1-86CE-FC2B9E383FE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05/8/layout/venn3" loCatId="relationship" qsTypeId="urn:microsoft.com/office/officeart/2005/8/quickstyle/3d3" qsCatId="3D" csTypeId="urn:microsoft.com/office/officeart/2005/8/colors/accent4_2" csCatId="accent4" phldr="1"/>
      <dgm:spPr/>
      <dgm:t>
        <a:bodyPr/>
        <a:lstStyle/>
        <a:p>
          <a:endParaRPr lang="en-US"/>
        </a:p>
      </dgm:t>
    </dgm:pt>
    <dgm:pt modelId="{1A9D98C5-6027-485C-90AF-9443C14C8F70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Regulierung  von Blutdruck, Übergewicht, Blutfetten bereits im mittleren Lebensalter​</a:t>
          </a:r>
          <a:endParaRPr lang="en-US" sz="1600" b="0" dirty="0">
            <a:solidFill>
              <a:schemeClr val="bg1"/>
            </a:solidFill>
            <a:latin typeface="+mn-lt"/>
          </a:endParaRPr>
        </a:p>
      </dgm:t>
    </dgm:pt>
    <dgm:pt modelId="{BEBAF168-4C99-473A-AFA7-088433F273C2}" type="parTrans" cxnId="{785C2814-9AF6-4F26-A90C-1FDB2B3A28A5}">
      <dgm:prSet/>
      <dgm:spPr/>
      <dgm:t>
        <a:bodyPr/>
        <a:lstStyle/>
        <a:p>
          <a:endParaRPr lang="de-AT"/>
        </a:p>
      </dgm:t>
    </dgm:pt>
    <dgm:pt modelId="{F301AA4E-AD92-4536-9077-855A98B82645}" type="sibTrans" cxnId="{785C2814-9AF6-4F26-A90C-1FDB2B3A28A5}">
      <dgm:prSet/>
      <dgm:spPr/>
      <dgm:t>
        <a:bodyPr/>
        <a:lstStyle/>
        <a:p>
          <a:endParaRPr lang="de-AT"/>
        </a:p>
      </dgm:t>
    </dgm:pt>
    <dgm:pt modelId="{AB24BA06-4FA1-4B40-99C9-6AEC0895EA4A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Aufnahme von genügend Vitamin B12​/Omega -3 Fettsäure</a:t>
          </a:r>
        </a:p>
      </dgm:t>
    </dgm:pt>
    <dgm:pt modelId="{AEDD45AE-1794-494A-9C70-DBD73A7FE5E6}" type="parTrans" cxnId="{8B42F608-E807-4766-89D1-3E565C047DBC}">
      <dgm:prSet/>
      <dgm:spPr/>
      <dgm:t>
        <a:bodyPr/>
        <a:lstStyle/>
        <a:p>
          <a:endParaRPr lang="de-AT"/>
        </a:p>
      </dgm:t>
    </dgm:pt>
    <dgm:pt modelId="{FFB49E27-7CD7-4C7F-B2D0-81F82E2F5166}" type="sibTrans" cxnId="{8B42F608-E807-4766-89D1-3E565C047DBC}">
      <dgm:prSet/>
      <dgm:spPr/>
      <dgm:t>
        <a:bodyPr/>
        <a:lstStyle/>
        <a:p>
          <a:endParaRPr lang="de-AT"/>
        </a:p>
      </dgm:t>
    </dgm:pt>
    <dgm:pt modelId="{AACAC110-C445-472A-9534-74FCB96255C3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Regelmäßige, körperliche Bewegung​</a:t>
          </a:r>
        </a:p>
      </dgm:t>
    </dgm:pt>
    <dgm:pt modelId="{99946330-899C-445F-90A3-ADCA68F2542E}" type="parTrans" cxnId="{C17C2F00-E038-4032-A987-4A9F9399C6BC}">
      <dgm:prSet/>
      <dgm:spPr/>
      <dgm:t>
        <a:bodyPr/>
        <a:lstStyle/>
        <a:p>
          <a:endParaRPr lang="de-AT"/>
        </a:p>
      </dgm:t>
    </dgm:pt>
    <dgm:pt modelId="{602D2632-F88F-4C63-8FEF-2BE55F808868}" type="sibTrans" cxnId="{C17C2F00-E038-4032-A987-4A9F9399C6BC}">
      <dgm:prSet/>
      <dgm:spPr/>
      <dgm:t>
        <a:bodyPr/>
        <a:lstStyle/>
        <a:p>
          <a:endParaRPr lang="de-AT"/>
        </a:p>
      </dgm:t>
    </dgm:pt>
    <dgm:pt modelId="{A7FBA099-5CDB-473A-B1C1-01659B416A59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​Lebenslanges Lernen ist ein wirksamer Schutzfaktor</a:t>
          </a:r>
        </a:p>
      </dgm:t>
    </dgm:pt>
    <dgm:pt modelId="{852039DD-201E-4231-B5BC-0095017124D7}" type="parTrans" cxnId="{24301223-EABA-4470-A3D3-5EBDC2373C16}">
      <dgm:prSet/>
      <dgm:spPr/>
      <dgm:t>
        <a:bodyPr/>
        <a:lstStyle/>
        <a:p>
          <a:endParaRPr lang="de-AT"/>
        </a:p>
      </dgm:t>
    </dgm:pt>
    <dgm:pt modelId="{B796BDE9-7A12-452B-B1AA-CA65244701F2}" type="sibTrans" cxnId="{24301223-EABA-4470-A3D3-5EBDC2373C16}">
      <dgm:prSet/>
      <dgm:spPr/>
      <dgm:t>
        <a:bodyPr/>
        <a:lstStyle/>
        <a:p>
          <a:endParaRPr lang="de-AT"/>
        </a:p>
      </dgm:t>
    </dgm:pt>
    <dgm:pt modelId="{93C7AF70-0A49-49FD-9C72-5F6169F1FD65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Pflege sozialer Beziehungen​</a:t>
          </a:r>
        </a:p>
      </dgm:t>
    </dgm:pt>
    <dgm:pt modelId="{92C28B79-4EB4-487C-9964-E88B3D044922}" type="parTrans" cxnId="{E2B95655-27B4-40B6-BF63-FCFBE1EF65C4}">
      <dgm:prSet/>
      <dgm:spPr/>
      <dgm:t>
        <a:bodyPr/>
        <a:lstStyle/>
        <a:p>
          <a:endParaRPr lang="de-AT"/>
        </a:p>
      </dgm:t>
    </dgm:pt>
    <dgm:pt modelId="{F6BA63B0-930F-4E5F-88A2-0D6986C0EB85}" type="sibTrans" cxnId="{E2B95655-27B4-40B6-BF63-FCFBE1EF65C4}">
      <dgm:prSet/>
      <dgm:spPr/>
      <dgm:t>
        <a:bodyPr/>
        <a:lstStyle/>
        <a:p>
          <a:endParaRPr lang="de-AT"/>
        </a:p>
      </dgm:t>
    </dgm:pt>
    <dgm:pt modelId="{8D2D4202-E661-4AAD-A882-7182B0D2CF19}">
      <dgm:prSet custT="1"/>
      <dgm:spPr/>
      <dgm:t>
        <a:bodyPr/>
        <a:lstStyle/>
        <a:p>
          <a:r>
            <a:rPr lang="de-AT" sz="1600" b="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Förderung der Flexibilität, Neues ausprobieren</a:t>
          </a:r>
          <a:r>
            <a:rPr lang="de-AT" sz="1600" b="0" dirty="0">
              <a:solidFill>
                <a:schemeClr val="bg1"/>
              </a:solidFill>
              <a:latin typeface="+mn-lt"/>
            </a:rPr>
            <a:t>​</a:t>
          </a:r>
        </a:p>
      </dgm:t>
    </dgm:pt>
    <dgm:pt modelId="{63EEE14A-2BC0-48C5-8249-B2666F745F8D}" type="parTrans" cxnId="{B3FB8CC1-4904-425C-9510-81C396E536D8}">
      <dgm:prSet/>
      <dgm:spPr/>
      <dgm:t>
        <a:bodyPr/>
        <a:lstStyle/>
        <a:p>
          <a:endParaRPr lang="de-AT"/>
        </a:p>
      </dgm:t>
    </dgm:pt>
    <dgm:pt modelId="{8F488692-DBAC-45EF-A520-234F98DFC8B6}" type="sibTrans" cxnId="{B3FB8CC1-4904-425C-9510-81C396E536D8}">
      <dgm:prSet/>
      <dgm:spPr/>
      <dgm:t>
        <a:bodyPr/>
        <a:lstStyle/>
        <a:p>
          <a:endParaRPr lang="de-AT"/>
        </a:p>
      </dgm:t>
    </dgm:pt>
    <dgm:pt modelId="{E782A8EF-FA6D-4B99-AD46-F8BB12784E1E}" type="pres">
      <dgm:prSet presAssocID="{77E73BB3-1A1D-4397-9855-4236A363618C}" presName="Name0" presStyleCnt="0">
        <dgm:presLayoutVars>
          <dgm:dir/>
          <dgm:resizeHandles val="exact"/>
        </dgm:presLayoutVars>
      </dgm:prSet>
      <dgm:spPr/>
    </dgm:pt>
    <dgm:pt modelId="{A4C56740-A9F5-400F-A670-5AE7D73C69DB}" type="pres">
      <dgm:prSet presAssocID="{1A9D98C5-6027-485C-90AF-9443C14C8F70}" presName="Name5" presStyleLbl="vennNode1" presStyleIdx="0" presStyleCnt="6">
        <dgm:presLayoutVars>
          <dgm:bulletEnabled val="1"/>
        </dgm:presLayoutVars>
      </dgm:prSet>
      <dgm:spPr/>
    </dgm:pt>
    <dgm:pt modelId="{E4120CAF-2A68-4530-A5F1-159C3FD75A97}" type="pres">
      <dgm:prSet presAssocID="{F301AA4E-AD92-4536-9077-855A98B82645}" presName="space" presStyleCnt="0"/>
      <dgm:spPr/>
    </dgm:pt>
    <dgm:pt modelId="{36F0F741-DECC-40EF-AE54-1A85087EFEB7}" type="pres">
      <dgm:prSet presAssocID="{AB24BA06-4FA1-4B40-99C9-6AEC0895EA4A}" presName="Name5" presStyleLbl="vennNode1" presStyleIdx="1" presStyleCnt="6" custLinFactNeighborX="-76235" custLinFactNeighborY="57007">
        <dgm:presLayoutVars>
          <dgm:bulletEnabled val="1"/>
        </dgm:presLayoutVars>
      </dgm:prSet>
      <dgm:spPr/>
    </dgm:pt>
    <dgm:pt modelId="{A2ECE9B4-3B61-42E9-A04F-76AC807A8943}" type="pres">
      <dgm:prSet presAssocID="{FFB49E27-7CD7-4C7F-B2D0-81F82E2F5166}" presName="space" presStyleCnt="0"/>
      <dgm:spPr/>
    </dgm:pt>
    <dgm:pt modelId="{3B138E7F-0D89-46EA-9AC0-45A583B6D30C}" type="pres">
      <dgm:prSet presAssocID="{AACAC110-C445-472A-9534-74FCB96255C3}" presName="Name5" presStyleLbl="vennNode1" presStyleIdx="2" presStyleCnt="6" custLinFactNeighborX="-59752" custLinFactNeighborY="78791">
        <dgm:presLayoutVars>
          <dgm:bulletEnabled val="1"/>
        </dgm:presLayoutVars>
      </dgm:prSet>
      <dgm:spPr/>
    </dgm:pt>
    <dgm:pt modelId="{8E6BB30A-EF36-4396-8157-A1FE745375D1}" type="pres">
      <dgm:prSet presAssocID="{602D2632-F88F-4C63-8FEF-2BE55F808868}" presName="space" presStyleCnt="0"/>
      <dgm:spPr/>
    </dgm:pt>
    <dgm:pt modelId="{00744464-4F67-4300-8683-C3851AAA5429}" type="pres">
      <dgm:prSet presAssocID="{A7FBA099-5CDB-473A-B1C1-01659B416A59}" presName="Name5" presStyleLbl="vennNode1" presStyleIdx="3" presStyleCnt="6" custLinFactNeighborX="16597" custLinFactNeighborY="78791">
        <dgm:presLayoutVars>
          <dgm:bulletEnabled val="1"/>
        </dgm:presLayoutVars>
      </dgm:prSet>
      <dgm:spPr/>
    </dgm:pt>
    <dgm:pt modelId="{A67E32D3-4C7B-4F58-B67E-31DAAEC95CFF}" type="pres">
      <dgm:prSet presAssocID="{B796BDE9-7A12-452B-B1AA-CA65244701F2}" presName="space" presStyleCnt="0"/>
      <dgm:spPr/>
    </dgm:pt>
    <dgm:pt modelId="{1C96CFB9-83C4-40B6-9B1E-33CBACB7C34C}" type="pres">
      <dgm:prSet presAssocID="{93C7AF70-0A49-49FD-9C72-5F6169F1FD65}" presName="Name5" presStyleLbl="vennNode1" presStyleIdx="4" presStyleCnt="6" custLinFactNeighborX="76693" custLinFactNeighborY="73753">
        <dgm:presLayoutVars>
          <dgm:bulletEnabled val="1"/>
        </dgm:presLayoutVars>
      </dgm:prSet>
      <dgm:spPr/>
    </dgm:pt>
    <dgm:pt modelId="{D438BEBC-3A85-4C51-8540-5C800600F771}" type="pres">
      <dgm:prSet presAssocID="{F6BA63B0-930F-4E5F-88A2-0D6986C0EB85}" presName="space" presStyleCnt="0"/>
      <dgm:spPr/>
    </dgm:pt>
    <dgm:pt modelId="{9BCEF036-C567-4BAD-BCD6-5654A2B2490F}" type="pres">
      <dgm:prSet presAssocID="{8D2D4202-E661-4AAD-A882-7182B0D2CF19}" presName="Name5" presStyleLbl="vennNode1" presStyleIdx="5" presStyleCnt="6" custLinFactNeighborX="17281" custLinFactNeighborY="30331">
        <dgm:presLayoutVars>
          <dgm:bulletEnabled val="1"/>
        </dgm:presLayoutVars>
      </dgm:prSet>
      <dgm:spPr/>
    </dgm:pt>
  </dgm:ptLst>
  <dgm:cxnLst>
    <dgm:cxn modelId="{C17C2F00-E038-4032-A987-4A9F9399C6BC}" srcId="{77E73BB3-1A1D-4397-9855-4236A363618C}" destId="{AACAC110-C445-472A-9534-74FCB96255C3}" srcOrd="2" destOrd="0" parTransId="{99946330-899C-445F-90A3-ADCA68F2542E}" sibTransId="{602D2632-F88F-4C63-8FEF-2BE55F808868}"/>
    <dgm:cxn modelId="{8B42F608-E807-4766-89D1-3E565C047DBC}" srcId="{77E73BB3-1A1D-4397-9855-4236A363618C}" destId="{AB24BA06-4FA1-4B40-99C9-6AEC0895EA4A}" srcOrd="1" destOrd="0" parTransId="{AEDD45AE-1794-494A-9C70-DBD73A7FE5E6}" sibTransId="{FFB49E27-7CD7-4C7F-B2D0-81F82E2F5166}"/>
    <dgm:cxn modelId="{785C2814-9AF6-4F26-A90C-1FDB2B3A28A5}" srcId="{77E73BB3-1A1D-4397-9855-4236A363618C}" destId="{1A9D98C5-6027-485C-90AF-9443C14C8F70}" srcOrd="0" destOrd="0" parTransId="{BEBAF168-4C99-473A-AFA7-088433F273C2}" sibTransId="{F301AA4E-AD92-4536-9077-855A98B82645}"/>
    <dgm:cxn modelId="{26FAF221-C450-46D9-9EF4-EE2AD6C93910}" type="presOf" srcId="{1A9D98C5-6027-485C-90AF-9443C14C8F70}" destId="{A4C56740-A9F5-400F-A670-5AE7D73C69DB}" srcOrd="0" destOrd="0" presId="urn:microsoft.com/office/officeart/2005/8/layout/venn3"/>
    <dgm:cxn modelId="{24301223-EABA-4470-A3D3-5EBDC2373C16}" srcId="{77E73BB3-1A1D-4397-9855-4236A363618C}" destId="{A7FBA099-5CDB-473A-B1C1-01659B416A59}" srcOrd="3" destOrd="0" parTransId="{852039DD-201E-4231-B5BC-0095017124D7}" sibTransId="{B796BDE9-7A12-452B-B1AA-CA65244701F2}"/>
    <dgm:cxn modelId="{2BC8E167-0A97-4997-98C7-27913DD8439E}" type="presOf" srcId="{8D2D4202-E661-4AAD-A882-7182B0D2CF19}" destId="{9BCEF036-C567-4BAD-BCD6-5654A2B2490F}" srcOrd="0" destOrd="0" presId="urn:microsoft.com/office/officeart/2005/8/layout/venn3"/>
    <dgm:cxn modelId="{E2B95655-27B4-40B6-BF63-FCFBE1EF65C4}" srcId="{77E73BB3-1A1D-4397-9855-4236A363618C}" destId="{93C7AF70-0A49-49FD-9C72-5F6169F1FD65}" srcOrd="4" destOrd="0" parTransId="{92C28B79-4EB4-487C-9964-E88B3D044922}" sibTransId="{F6BA63B0-930F-4E5F-88A2-0D6986C0EB85}"/>
    <dgm:cxn modelId="{7A42BAA0-2F23-4FA6-AB37-61AB67E6A143}" type="presOf" srcId="{A7FBA099-5CDB-473A-B1C1-01659B416A59}" destId="{00744464-4F67-4300-8683-C3851AAA5429}" srcOrd="0" destOrd="0" presId="urn:microsoft.com/office/officeart/2005/8/layout/venn3"/>
    <dgm:cxn modelId="{1BCFA0B3-E314-41C4-887C-54874104C2DA}" type="presOf" srcId="{77E73BB3-1A1D-4397-9855-4236A363618C}" destId="{E782A8EF-FA6D-4B99-AD46-F8BB12784E1E}" srcOrd="0" destOrd="0" presId="urn:microsoft.com/office/officeart/2005/8/layout/venn3"/>
    <dgm:cxn modelId="{613D47BA-06BF-4B52-98D0-929565052787}" type="presOf" srcId="{AB24BA06-4FA1-4B40-99C9-6AEC0895EA4A}" destId="{36F0F741-DECC-40EF-AE54-1A85087EFEB7}" srcOrd="0" destOrd="0" presId="urn:microsoft.com/office/officeart/2005/8/layout/venn3"/>
    <dgm:cxn modelId="{B3FB8CC1-4904-425C-9510-81C396E536D8}" srcId="{77E73BB3-1A1D-4397-9855-4236A363618C}" destId="{8D2D4202-E661-4AAD-A882-7182B0D2CF19}" srcOrd="5" destOrd="0" parTransId="{63EEE14A-2BC0-48C5-8249-B2666F745F8D}" sibTransId="{8F488692-DBAC-45EF-A520-234F98DFC8B6}"/>
    <dgm:cxn modelId="{23E0D1DA-F3AA-44E3-AD12-D5DE0606C9B5}" type="presOf" srcId="{AACAC110-C445-472A-9534-74FCB96255C3}" destId="{3B138E7F-0D89-46EA-9AC0-45A583B6D30C}" srcOrd="0" destOrd="0" presId="urn:microsoft.com/office/officeart/2005/8/layout/venn3"/>
    <dgm:cxn modelId="{236B4AF5-D628-478F-B57E-5D4F849D3A49}" type="presOf" srcId="{93C7AF70-0A49-49FD-9C72-5F6169F1FD65}" destId="{1C96CFB9-83C4-40B6-9B1E-33CBACB7C34C}" srcOrd="0" destOrd="0" presId="urn:microsoft.com/office/officeart/2005/8/layout/venn3"/>
    <dgm:cxn modelId="{EDAC84BD-A881-4B94-BFDC-88BB061556B9}" type="presParOf" srcId="{E782A8EF-FA6D-4B99-AD46-F8BB12784E1E}" destId="{A4C56740-A9F5-400F-A670-5AE7D73C69DB}" srcOrd="0" destOrd="0" presId="urn:microsoft.com/office/officeart/2005/8/layout/venn3"/>
    <dgm:cxn modelId="{1BEBF994-F32D-458E-B8A1-7959F8F297F8}" type="presParOf" srcId="{E782A8EF-FA6D-4B99-AD46-F8BB12784E1E}" destId="{E4120CAF-2A68-4530-A5F1-159C3FD75A97}" srcOrd="1" destOrd="0" presId="urn:microsoft.com/office/officeart/2005/8/layout/venn3"/>
    <dgm:cxn modelId="{4714C571-FB37-4A5C-B93A-8BF62E8B15ED}" type="presParOf" srcId="{E782A8EF-FA6D-4B99-AD46-F8BB12784E1E}" destId="{36F0F741-DECC-40EF-AE54-1A85087EFEB7}" srcOrd="2" destOrd="0" presId="urn:microsoft.com/office/officeart/2005/8/layout/venn3"/>
    <dgm:cxn modelId="{C3193F43-07DD-4C23-AB89-F6E0B616B121}" type="presParOf" srcId="{E782A8EF-FA6D-4B99-AD46-F8BB12784E1E}" destId="{A2ECE9B4-3B61-42E9-A04F-76AC807A8943}" srcOrd="3" destOrd="0" presId="urn:microsoft.com/office/officeart/2005/8/layout/venn3"/>
    <dgm:cxn modelId="{AEE56A21-8599-4879-A4D4-364982127BD0}" type="presParOf" srcId="{E782A8EF-FA6D-4B99-AD46-F8BB12784E1E}" destId="{3B138E7F-0D89-46EA-9AC0-45A583B6D30C}" srcOrd="4" destOrd="0" presId="urn:microsoft.com/office/officeart/2005/8/layout/venn3"/>
    <dgm:cxn modelId="{F849C366-CD12-45AA-BD5D-B50EF3D6CC02}" type="presParOf" srcId="{E782A8EF-FA6D-4B99-AD46-F8BB12784E1E}" destId="{8E6BB30A-EF36-4396-8157-A1FE745375D1}" srcOrd="5" destOrd="0" presId="urn:microsoft.com/office/officeart/2005/8/layout/venn3"/>
    <dgm:cxn modelId="{F762E3A7-225A-433D-B4AB-6F8CD874D31B}" type="presParOf" srcId="{E782A8EF-FA6D-4B99-AD46-F8BB12784E1E}" destId="{00744464-4F67-4300-8683-C3851AAA5429}" srcOrd="6" destOrd="0" presId="urn:microsoft.com/office/officeart/2005/8/layout/venn3"/>
    <dgm:cxn modelId="{44BFDDC3-F825-4ABF-A24D-B43AB3258400}" type="presParOf" srcId="{E782A8EF-FA6D-4B99-AD46-F8BB12784E1E}" destId="{A67E32D3-4C7B-4F58-B67E-31DAAEC95CFF}" srcOrd="7" destOrd="0" presId="urn:microsoft.com/office/officeart/2005/8/layout/venn3"/>
    <dgm:cxn modelId="{EFB3EAAF-E3C8-4391-8917-F5C038A78082}" type="presParOf" srcId="{E782A8EF-FA6D-4B99-AD46-F8BB12784E1E}" destId="{1C96CFB9-83C4-40B6-9B1E-33CBACB7C34C}" srcOrd="8" destOrd="0" presId="urn:microsoft.com/office/officeart/2005/8/layout/venn3"/>
    <dgm:cxn modelId="{5CF610BF-A93A-4505-A17D-6D05DBBE1298}" type="presParOf" srcId="{E782A8EF-FA6D-4B99-AD46-F8BB12784E1E}" destId="{D438BEBC-3A85-4C51-8540-5C800600F771}" srcOrd="9" destOrd="0" presId="urn:microsoft.com/office/officeart/2005/8/layout/venn3"/>
    <dgm:cxn modelId="{C16FE7B3-7CB4-4BAF-AB43-283AFFD8EAB3}" type="presParOf" srcId="{E782A8EF-FA6D-4B99-AD46-F8BB12784E1E}" destId="{9BCEF036-C567-4BAD-BCD6-5654A2B2490F}" srcOrd="1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18/5/layout/IconCircleLabelList" loCatId="icon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AAAE4B92-43AF-46C9-9375-2CBCD6C93A97}">
      <dgm:prSet custT="1"/>
      <dgm:spPr/>
      <dgm:t>
        <a:bodyPr/>
        <a:lstStyle/>
        <a:p>
          <a:pPr algn="ctr"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Verhalten ist wichtig und gut – auch das Verhalten Demenzkranker Menschen</a:t>
          </a:r>
          <a:endParaRPr lang="en-US" sz="1400" dirty="0">
            <a:latin typeface="+mn-lt"/>
          </a:endParaRPr>
        </a:p>
      </dgm:t>
    </dgm:pt>
    <dgm:pt modelId="{F153842A-C896-40BE-9719-D22D1AA00B53}" type="parTrans" cxnId="{0FEBE459-6656-4C7F-9C17-A918E0F3B9E0}">
      <dgm:prSet/>
      <dgm:spPr/>
      <dgm:t>
        <a:bodyPr/>
        <a:lstStyle/>
        <a:p>
          <a:endParaRPr lang="en-US"/>
        </a:p>
      </dgm:t>
    </dgm:pt>
    <dgm:pt modelId="{976E9943-8105-42B7-8281-2BF041A17836}" type="sibTrans" cxnId="{0FEBE459-6656-4C7F-9C17-A918E0F3B9E0}">
      <dgm:prSet/>
      <dgm:spPr/>
      <dgm:t>
        <a:bodyPr/>
        <a:lstStyle/>
        <a:p>
          <a:endParaRPr lang="en-US"/>
        </a:p>
      </dgm:t>
    </dgm:pt>
    <dgm:pt modelId="{18C600E6-78AA-4DDE-AE6F-89D448BD9309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(Fast) jedes Verhalten hat einen Sinn – auch das der Demenzerkrankten</a:t>
          </a:r>
        </a:p>
      </dgm:t>
    </dgm:pt>
    <dgm:pt modelId="{5A139217-FA23-477A-A07A-8DE123A6FCB4}" type="parTrans" cxnId="{05B58EBD-2456-43D3-8D51-29685D1CAD30}">
      <dgm:prSet/>
      <dgm:spPr/>
      <dgm:t>
        <a:bodyPr/>
        <a:lstStyle/>
        <a:p>
          <a:endParaRPr lang="de-AT"/>
        </a:p>
      </dgm:t>
    </dgm:pt>
    <dgm:pt modelId="{2C5BFD50-8E6C-445C-AA4A-7BA678F21DF9}" type="sibTrans" cxnId="{05B58EBD-2456-43D3-8D51-29685D1CAD30}">
      <dgm:prSet/>
      <dgm:spPr/>
      <dgm:t>
        <a:bodyPr/>
        <a:lstStyle/>
        <a:p>
          <a:endParaRPr lang="de-AT"/>
        </a:p>
      </dgm:t>
    </dgm:pt>
    <dgm:pt modelId="{A92D4108-3765-4D4B-9281-69776207B9D1}">
      <dgm:prSet custT="1"/>
      <dgm:spPr/>
      <dgm:t>
        <a:bodyPr/>
        <a:lstStyle/>
        <a:p>
          <a:pPr algn="ctr"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Kreatives Verhalten Demenzkranker kann Ausdruck von Bedürfnissen oder eine Kommunikationsform sein</a:t>
          </a:r>
        </a:p>
      </dgm:t>
    </dgm:pt>
    <dgm:pt modelId="{E89F6AE7-1F37-4596-B1C3-5929146DED45}" type="parTrans" cxnId="{80C24B48-D050-405B-BA8D-9F05C87E7313}">
      <dgm:prSet/>
      <dgm:spPr/>
      <dgm:t>
        <a:bodyPr/>
        <a:lstStyle/>
        <a:p>
          <a:endParaRPr lang="de-AT"/>
        </a:p>
      </dgm:t>
    </dgm:pt>
    <dgm:pt modelId="{A65A07C2-7A25-497A-ABC6-91D50CEA9B4A}" type="sibTrans" cxnId="{80C24B48-D050-405B-BA8D-9F05C87E7313}">
      <dgm:prSet/>
      <dgm:spPr/>
      <dgm:t>
        <a:bodyPr/>
        <a:lstStyle/>
        <a:p>
          <a:endParaRPr lang="de-AT"/>
        </a:p>
      </dgm:t>
    </dgm:pt>
    <dgm:pt modelId="{106A138C-4026-4529-A308-7126FAA91473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Hinter jedem Verhalten steckt eine „Geschichte“</a:t>
          </a:r>
        </a:p>
      </dgm:t>
    </dgm:pt>
    <dgm:pt modelId="{DD3DC784-BBB3-40DC-AFB5-48BA4642AEF1}" type="parTrans" cxnId="{9D6A60E1-86A9-421F-A45F-EB05A78387DD}">
      <dgm:prSet/>
      <dgm:spPr/>
      <dgm:t>
        <a:bodyPr/>
        <a:lstStyle/>
        <a:p>
          <a:endParaRPr lang="de-AT"/>
        </a:p>
      </dgm:t>
    </dgm:pt>
    <dgm:pt modelId="{7B2F4164-03A1-463C-85FD-01DC2E1BB4B0}" type="sibTrans" cxnId="{9D6A60E1-86A9-421F-A45F-EB05A78387DD}">
      <dgm:prSet/>
      <dgm:spPr/>
      <dgm:t>
        <a:bodyPr/>
        <a:lstStyle/>
        <a:p>
          <a:endParaRPr lang="de-AT"/>
        </a:p>
      </dgm:t>
    </dgm:pt>
    <dgm:pt modelId="{08B5D4D1-01A0-430C-B2BF-0F6F5D6492A6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Jedes Verhalten hat bestimmte Auslöser</a:t>
          </a:r>
        </a:p>
      </dgm:t>
    </dgm:pt>
    <dgm:pt modelId="{05FFEFED-98E0-4611-B078-CC81B2748BA1}" type="parTrans" cxnId="{D4B446A3-27A8-4645-AE57-6165ABD2EF0B}">
      <dgm:prSet/>
      <dgm:spPr/>
      <dgm:t>
        <a:bodyPr/>
        <a:lstStyle/>
        <a:p>
          <a:endParaRPr lang="de-AT"/>
        </a:p>
      </dgm:t>
    </dgm:pt>
    <dgm:pt modelId="{5C8F4118-C956-4607-8F51-F61A666C6E90}" type="sibTrans" cxnId="{D4B446A3-27A8-4645-AE57-6165ABD2EF0B}">
      <dgm:prSet/>
      <dgm:spPr/>
      <dgm:t>
        <a:bodyPr/>
        <a:lstStyle/>
        <a:p>
          <a:endParaRPr lang="de-AT"/>
        </a:p>
      </dgm:t>
    </dgm:pt>
    <dgm:pt modelId="{69E4AA97-C346-4E11-AA2C-A8834BBEDD22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400" b="1" dirty="0">
              <a:latin typeface="+mn-lt"/>
              <a:cs typeface="Times New Roman" panose="02020603050405020304" pitchFamily="18" charset="0"/>
            </a:rPr>
            <a:t>Nicht jedes Verhalten muss „abgestellt“ werden!</a:t>
          </a:r>
        </a:p>
      </dgm:t>
    </dgm:pt>
    <dgm:pt modelId="{FB9B8F12-B3CC-4560-A5D0-D20D950EE48F}" type="parTrans" cxnId="{A040008A-8FF5-49BE-AD7F-A58252158D61}">
      <dgm:prSet/>
      <dgm:spPr/>
      <dgm:t>
        <a:bodyPr/>
        <a:lstStyle/>
        <a:p>
          <a:endParaRPr lang="de-AT"/>
        </a:p>
      </dgm:t>
    </dgm:pt>
    <dgm:pt modelId="{EBFB9FE1-A244-4C3D-A051-51127871BD39}" type="sibTrans" cxnId="{A040008A-8FF5-49BE-AD7F-A58252158D61}">
      <dgm:prSet/>
      <dgm:spPr/>
      <dgm:t>
        <a:bodyPr/>
        <a:lstStyle/>
        <a:p>
          <a:endParaRPr lang="de-AT"/>
        </a:p>
      </dgm:t>
    </dgm:pt>
    <dgm:pt modelId="{656EA813-F350-4E1F-A477-BF14D33FBACA}" type="pres">
      <dgm:prSet presAssocID="{77E73BB3-1A1D-4397-9855-4236A363618C}" presName="root" presStyleCnt="0">
        <dgm:presLayoutVars>
          <dgm:dir/>
          <dgm:resizeHandles val="exact"/>
        </dgm:presLayoutVars>
      </dgm:prSet>
      <dgm:spPr/>
    </dgm:pt>
    <dgm:pt modelId="{6C9151E9-6762-4113-9C6D-37752903C4FA}" type="pres">
      <dgm:prSet presAssocID="{AAAE4B92-43AF-46C9-9375-2CBCD6C93A97}" presName="compNode" presStyleCnt="0"/>
      <dgm:spPr/>
    </dgm:pt>
    <dgm:pt modelId="{60B7FC54-AF69-4DC6-B782-637DE3D9451F}" type="pres">
      <dgm:prSet presAssocID="{AAAE4B92-43AF-46C9-9375-2CBCD6C93A97}" presName="iconBgRect" presStyleLbl="bgShp" presStyleIdx="0" presStyleCnt="6" custScaleX="102714" custScaleY="96433" custLinFactNeighborX="-19629" custLinFactNeighborY="-7546"/>
      <dgm:spPr/>
    </dgm:pt>
    <dgm:pt modelId="{9A48F51E-ABE9-4E01-B347-7D5ECAE8749A}" type="pres">
      <dgm:prSet presAssocID="{AAAE4B92-43AF-46C9-9375-2CBCD6C93A97}" presName="iconRect" presStyleLbl="node1" presStyleIdx="0" presStyleCnt="6" custScaleX="107733" custScaleY="111838" custLinFactNeighborX="-34211" custLinFactNeighborY="-1893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000" r="-2000"/>
          </a:stretch>
        </a:blipFill>
      </dgm:spPr>
      <dgm:extLst>
        <a:ext uri="{E40237B7-FDA0-4F09-8148-C483321AD2D9}">
          <dgm14:cNvPr xmlns:dgm14="http://schemas.microsoft.com/office/drawing/2010/diagram" id="0" name="" descr="Psychische Gesundheit mit einfarbiger Füllung"/>
        </a:ext>
      </dgm:extLst>
    </dgm:pt>
    <dgm:pt modelId="{F8BFCA57-9014-493A-9AD1-3BC3E6DE8732}" type="pres">
      <dgm:prSet presAssocID="{AAAE4B92-43AF-46C9-9375-2CBCD6C93A97}" presName="spaceRect" presStyleCnt="0"/>
      <dgm:spPr/>
    </dgm:pt>
    <dgm:pt modelId="{C691C5A7-2CC8-472C-94C7-14B3265A14D7}" type="pres">
      <dgm:prSet presAssocID="{AAAE4B92-43AF-46C9-9375-2CBCD6C93A97}" presName="textRect" presStyleLbl="revTx" presStyleIdx="0" presStyleCnt="6" custScaleX="137373" custScaleY="48457" custLinFactNeighborX="-14539" custLinFactNeighborY="-32616">
        <dgm:presLayoutVars>
          <dgm:chMax val="1"/>
          <dgm:chPref val="1"/>
        </dgm:presLayoutVars>
      </dgm:prSet>
      <dgm:spPr/>
    </dgm:pt>
    <dgm:pt modelId="{184639DC-6F81-43C6-823E-7298BCB58789}" type="pres">
      <dgm:prSet presAssocID="{976E9943-8105-42B7-8281-2BF041A17836}" presName="sibTrans" presStyleCnt="0"/>
      <dgm:spPr/>
    </dgm:pt>
    <dgm:pt modelId="{972A972F-3ECD-4280-A93F-98FD2AD09696}" type="pres">
      <dgm:prSet presAssocID="{18C600E6-78AA-4DDE-AE6F-89D448BD9309}" presName="compNode" presStyleCnt="0"/>
      <dgm:spPr/>
    </dgm:pt>
    <dgm:pt modelId="{63219A80-C724-43E3-AB0E-2BCE87CADBC6}" type="pres">
      <dgm:prSet presAssocID="{18C600E6-78AA-4DDE-AE6F-89D448BD9309}" presName="iconBgRect" presStyleLbl="bgShp" presStyleIdx="1" presStyleCnt="6" custLinFactX="87288" custLinFactNeighborX="100000" custLinFactNeighborY="1090"/>
      <dgm:spPr/>
    </dgm:pt>
    <dgm:pt modelId="{54798A21-94D9-4FD0-A6A0-AF624146EBDE}" type="pres">
      <dgm:prSet presAssocID="{18C600E6-78AA-4DDE-AE6F-89D448BD9309}" presName="iconRect" presStyleLbl="node1" presStyleIdx="1" presStyleCnt="6" custLinFactX="126415" custLinFactNeighborX="200000" custLinFactNeighborY="1899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rsache und Wirkung mit einfarbiger Füllung"/>
        </a:ext>
      </dgm:extLst>
    </dgm:pt>
    <dgm:pt modelId="{9CAF867B-1E6B-4FD7-B8A5-46FB5F5AC56D}" type="pres">
      <dgm:prSet presAssocID="{18C600E6-78AA-4DDE-AE6F-89D448BD9309}" presName="spaceRect" presStyleCnt="0"/>
      <dgm:spPr/>
    </dgm:pt>
    <dgm:pt modelId="{78D532D2-686E-4202-8166-2CAB1DD375BB}" type="pres">
      <dgm:prSet presAssocID="{18C600E6-78AA-4DDE-AE6F-89D448BD9309}" presName="textRect" presStyleLbl="revTx" presStyleIdx="1" presStyleCnt="6" custScaleX="113384" custLinFactX="14245" custLinFactNeighborX="100000" custLinFactNeighborY="1151">
        <dgm:presLayoutVars>
          <dgm:chMax val="1"/>
          <dgm:chPref val="1"/>
        </dgm:presLayoutVars>
      </dgm:prSet>
      <dgm:spPr/>
    </dgm:pt>
    <dgm:pt modelId="{4B09D2BE-B33E-4A74-A9FB-828421B6E003}" type="pres">
      <dgm:prSet presAssocID="{2C5BFD50-8E6C-445C-AA4A-7BA678F21DF9}" presName="sibTrans" presStyleCnt="0"/>
      <dgm:spPr/>
    </dgm:pt>
    <dgm:pt modelId="{60B7DBA9-5AD1-4DA4-8CA7-A6BC75004C6E}" type="pres">
      <dgm:prSet presAssocID="{A92D4108-3765-4D4B-9281-69776207B9D1}" presName="compNode" presStyleCnt="0"/>
      <dgm:spPr/>
    </dgm:pt>
    <dgm:pt modelId="{B6071018-E120-4117-B2EC-A8029168B94C}" type="pres">
      <dgm:prSet presAssocID="{A92D4108-3765-4D4B-9281-69776207B9D1}" presName="iconBgRect" presStyleLbl="bgShp" presStyleIdx="2" presStyleCnt="6" custLinFactX="-100000" custLinFactNeighborX="-130360" custLinFactNeighborY="-170"/>
      <dgm:spPr/>
    </dgm:pt>
    <dgm:pt modelId="{3B4AC951-A998-4B60-8042-7617877B602A}" type="pres">
      <dgm:prSet presAssocID="{A92D4108-3765-4D4B-9281-69776207B9D1}" presName="iconRect" presStyleLbl="node1" presStyleIdx="2" presStyleCnt="6" custLinFactX="-200000" custLinFactNeighborX="-201485" custLinFactNeighborY="-298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uzzleteile Silhouette"/>
        </a:ext>
      </dgm:extLst>
    </dgm:pt>
    <dgm:pt modelId="{9A27BB46-E5A5-47C0-812C-68C52C805A54}" type="pres">
      <dgm:prSet presAssocID="{A92D4108-3765-4D4B-9281-69776207B9D1}" presName="spaceRect" presStyleCnt="0"/>
      <dgm:spPr/>
    </dgm:pt>
    <dgm:pt modelId="{899179EE-837F-404A-970A-96ECAD6D6C47}" type="pres">
      <dgm:prSet presAssocID="{A92D4108-3765-4D4B-9281-69776207B9D1}" presName="textRect" presStyleLbl="revTx" presStyleIdx="2" presStyleCnt="6" custLinFactX="-40520" custLinFactNeighborX="-100000" custLinFactNeighborY="-213">
        <dgm:presLayoutVars>
          <dgm:chMax val="1"/>
          <dgm:chPref val="1"/>
        </dgm:presLayoutVars>
      </dgm:prSet>
      <dgm:spPr/>
    </dgm:pt>
    <dgm:pt modelId="{0371E7EF-9743-4658-A34E-6DBE9AE6689B}" type="pres">
      <dgm:prSet presAssocID="{A65A07C2-7A25-497A-ABC6-91D50CEA9B4A}" presName="sibTrans" presStyleCnt="0"/>
      <dgm:spPr/>
    </dgm:pt>
    <dgm:pt modelId="{367C3468-ACFF-4A34-A7C6-8DAF7B4F71B6}" type="pres">
      <dgm:prSet presAssocID="{106A138C-4026-4529-A308-7126FAA91473}" presName="compNode" presStyleCnt="0"/>
      <dgm:spPr/>
    </dgm:pt>
    <dgm:pt modelId="{1AD0A33D-CEBC-4A25-B362-BF537EC2F6F1}" type="pres">
      <dgm:prSet presAssocID="{106A138C-4026-4529-A308-7126FAA91473}" presName="iconBgRect" presStyleLbl="bgShp" presStyleIdx="3" presStyleCnt="6" custLinFactNeighborX="6100" custLinFactNeighborY="-3228"/>
      <dgm:spPr/>
    </dgm:pt>
    <dgm:pt modelId="{EB844475-F413-4444-83E4-CBA14D6E779A}" type="pres">
      <dgm:prSet presAssocID="{106A138C-4026-4529-A308-7126FAA91473}" presName="iconRect" presStyleLbl="node1" presStyleIdx="3" presStyleCnt="6" custLinFactNeighborX="10631" custLinFactNeighborY="-5625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schichten erzählen mit einfarbiger Füllung"/>
        </a:ext>
      </dgm:extLst>
    </dgm:pt>
    <dgm:pt modelId="{F81AE155-8FC2-4BF9-AE02-0660A2B8FD64}" type="pres">
      <dgm:prSet presAssocID="{106A138C-4026-4529-A308-7126FAA91473}" presName="spaceRect" presStyleCnt="0"/>
      <dgm:spPr/>
    </dgm:pt>
    <dgm:pt modelId="{60DC0C0A-5C2C-4186-8AEB-84937DF790F6}" type="pres">
      <dgm:prSet presAssocID="{106A138C-4026-4529-A308-7126FAA91473}" presName="textRect" presStyleLbl="revTx" presStyleIdx="3" presStyleCnt="6" custLinFactNeighborX="3721" custLinFactNeighborY="-4045">
        <dgm:presLayoutVars>
          <dgm:chMax val="1"/>
          <dgm:chPref val="1"/>
        </dgm:presLayoutVars>
      </dgm:prSet>
      <dgm:spPr/>
    </dgm:pt>
    <dgm:pt modelId="{D6606131-2567-4EA6-B55C-F6162CFCE24B}" type="pres">
      <dgm:prSet presAssocID="{7B2F4164-03A1-463C-85FD-01DC2E1BB4B0}" presName="sibTrans" presStyleCnt="0"/>
      <dgm:spPr/>
    </dgm:pt>
    <dgm:pt modelId="{98647501-6B3C-41FC-B03D-DB654CD9EB7A}" type="pres">
      <dgm:prSet presAssocID="{08B5D4D1-01A0-430C-B2BF-0F6F5D6492A6}" presName="compNode" presStyleCnt="0"/>
      <dgm:spPr/>
    </dgm:pt>
    <dgm:pt modelId="{FB7770C1-4F22-41F3-B691-876896DD8EA5}" type="pres">
      <dgm:prSet presAssocID="{08B5D4D1-01A0-430C-B2BF-0F6F5D6492A6}" presName="iconBgRect" presStyleLbl="bgShp" presStyleIdx="4" presStyleCnt="6" custLinFactX="-100000" custLinFactNeighborX="-105767" custLinFactNeighborY="40526"/>
      <dgm:spPr/>
    </dgm:pt>
    <dgm:pt modelId="{9D3B309D-AB1D-4233-9855-ED79D40EDE81}" type="pres">
      <dgm:prSet presAssocID="{08B5D4D1-01A0-430C-B2BF-0F6F5D6492A6}" presName="iconRect" presStyleLbl="node1" presStyleIdx="4" presStyleCnt="6" custLinFactX="-158622" custLinFactNeighborX="-200000" custLinFactNeighborY="70633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räuselung Silhouette"/>
        </a:ext>
      </dgm:extLst>
    </dgm:pt>
    <dgm:pt modelId="{AB8E1FA6-E1E8-4127-BC42-95FC23D2C525}" type="pres">
      <dgm:prSet presAssocID="{08B5D4D1-01A0-430C-B2BF-0F6F5D6492A6}" presName="spaceRect" presStyleCnt="0"/>
      <dgm:spPr/>
    </dgm:pt>
    <dgm:pt modelId="{16FE211F-7BFC-48C4-BCDB-A71341452936}" type="pres">
      <dgm:prSet presAssocID="{08B5D4D1-01A0-430C-B2BF-0F6F5D6492A6}" presName="textRect" presStyleLbl="revTx" presStyleIdx="4" presStyleCnt="6" custLinFactX="-24012" custLinFactNeighborX="-100000" custLinFactNeighborY="22053">
        <dgm:presLayoutVars>
          <dgm:chMax val="1"/>
          <dgm:chPref val="1"/>
        </dgm:presLayoutVars>
      </dgm:prSet>
      <dgm:spPr/>
    </dgm:pt>
    <dgm:pt modelId="{6DEEBA9E-CB94-47D3-BFA3-986EC3BD34D3}" type="pres">
      <dgm:prSet presAssocID="{5C8F4118-C956-4607-8F51-F61A666C6E90}" presName="sibTrans" presStyleCnt="0"/>
      <dgm:spPr/>
    </dgm:pt>
    <dgm:pt modelId="{32E4DF73-1810-45E6-B6B3-7D6B9F086C3D}" type="pres">
      <dgm:prSet presAssocID="{69E4AA97-C346-4E11-AA2C-A8834BBEDD22}" presName="compNode" presStyleCnt="0"/>
      <dgm:spPr/>
    </dgm:pt>
    <dgm:pt modelId="{8053B1C7-56CE-45CD-86F4-4A3DE3EDD47C}" type="pres">
      <dgm:prSet presAssocID="{69E4AA97-C346-4E11-AA2C-A8834BBEDD22}" presName="iconBgRect" presStyleLbl="bgShp" presStyleIdx="5" presStyleCnt="6" custLinFactX="-77881" custLinFactNeighborX="-100000" custLinFactNeighborY="76966"/>
      <dgm:spPr/>
    </dgm:pt>
    <dgm:pt modelId="{587C3023-C898-40C0-AF5B-5EEB646C22B4}" type="pres">
      <dgm:prSet presAssocID="{69E4AA97-C346-4E11-AA2C-A8834BBEDD22}" presName="iconRect" presStyleLbl="node1" presStyleIdx="5" presStyleCnt="6" custLinFactX="-110022" custLinFactY="34141" custLinFactNeighborX="-200000" custLinFactNeighborY="100000"/>
      <dgm:spPr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topp Silhouette"/>
        </a:ext>
      </dgm:extLst>
    </dgm:pt>
    <dgm:pt modelId="{5ADB272E-5866-49AB-A057-72FA4BE1C175}" type="pres">
      <dgm:prSet presAssocID="{69E4AA97-C346-4E11-AA2C-A8834BBEDD22}" presName="spaceRect" presStyleCnt="0"/>
      <dgm:spPr/>
    </dgm:pt>
    <dgm:pt modelId="{5ACCB990-118B-4236-AF81-E816837CBAC6}" type="pres">
      <dgm:prSet presAssocID="{69E4AA97-C346-4E11-AA2C-A8834BBEDD22}" presName="textRect" presStyleLbl="revTx" presStyleIdx="5" presStyleCnt="6" custLinFactX="-8593" custLinFactNeighborX="-100000" custLinFactNeighborY="67720">
        <dgm:presLayoutVars>
          <dgm:chMax val="1"/>
          <dgm:chPref val="1"/>
        </dgm:presLayoutVars>
      </dgm:prSet>
      <dgm:spPr/>
    </dgm:pt>
  </dgm:ptLst>
  <dgm:cxnLst>
    <dgm:cxn modelId="{2D7B020C-636C-45AD-B873-97A8EF240AF9}" type="presOf" srcId="{AAAE4B92-43AF-46C9-9375-2CBCD6C93A97}" destId="{C691C5A7-2CC8-472C-94C7-14B3265A14D7}" srcOrd="0" destOrd="0" presId="urn:microsoft.com/office/officeart/2018/5/layout/IconCircleLabelList"/>
    <dgm:cxn modelId="{4FEA5210-8D3B-4802-A160-4389A47C00AF}" type="presOf" srcId="{08B5D4D1-01A0-430C-B2BF-0F6F5D6492A6}" destId="{16FE211F-7BFC-48C4-BCDB-A71341452936}" srcOrd="0" destOrd="0" presId="urn:microsoft.com/office/officeart/2018/5/layout/IconCircleLabelList"/>
    <dgm:cxn modelId="{DE2A5F1D-0F85-463F-B5AE-788A3AC9987F}" type="presOf" srcId="{18C600E6-78AA-4DDE-AE6F-89D448BD9309}" destId="{78D532D2-686E-4202-8166-2CAB1DD375BB}" srcOrd="0" destOrd="0" presId="urn:microsoft.com/office/officeart/2018/5/layout/IconCircleLabelList"/>
    <dgm:cxn modelId="{C07D243C-330A-4542-A0C4-C2B1E55B84E7}" type="presOf" srcId="{106A138C-4026-4529-A308-7126FAA91473}" destId="{60DC0C0A-5C2C-4186-8AEB-84937DF790F6}" srcOrd="0" destOrd="0" presId="urn:microsoft.com/office/officeart/2018/5/layout/IconCircleLabelList"/>
    <dgm:cxn modelId="{A81D9563-62BC-43A4-89E7-0D18B6B4F5D3}" type="presOf" srcId="{A92D4108-3765-4D4B-9281-69776207B9D1}" destId="{899179EE-837F-404A-970A-96ECAD6D6C47}" srcOrd="0" destOrd="0" presId="urn:microsoft.com/office/officeart/2018/5/layout/IconCircleLabelList"/>
    <dgm:cxn modelId="{80C24B48-D050-405B-BA8D-9F05C87E7313}" srcId="{77E73BB3-1A1D-4397-9855-4236A363618C}" destId="{A92D4108-3765-4D4B-9281-69776207B9D1}" srcOrd="2" destOrd="0" parTransId="{E89F6AE7-1F37-4596-B1C3-5929146DED45}" sibTransId="{A65A07C2-7A25-497A-ABC6-91D50CEA9B4A}"/>
    <dgm:cxn modelId="{35D0B94A-55E6-4893-8D75-ACAD0315B41F}" type="presOf" srcId="{77E73BB3-1A1D-4397-9855-4236A363618C}" destId="{656EA813-F350-4E1F-A477-BF14D33FBACA}" srcOrd="0" destOrd="0" presId="urn:microsoft.com/office/officeart/2018/5/layout/IconCircleLabelList"/>
    <dgm:cxn modelId="{0FEBE459-6656-4C7F-9C17-A918E0F3B9E0}" srcId="{77E73BB3-1A1D-4397-9855-4236A363618C}" destId="{AAAE4B92-43AF-46C9-9375-2CBCD6C93A97}" srcOrd="0" destOrd="0" parTransId="{F153842A-C896-40BE-9719-D22D1AA00B53}" sibTransId="{976E9943-8105-42B7-8281-2BF041A17836}"/>
    <dgm:cxn modelId="{A040008A-8FF5-49BE-AD7F-A58252158D61}" srcId="{77E73BB3-1A1D-4397-9855-4236A363618C}" destId="{69E4AA97-C346-4E11-AA2C-A8834BBEDD22}" srcOrd="5" destOrd="0" parTransId="{FB9B8F12-B3CC-4560-A5D0-D20D950EE48F}" sibTransId="{EBFB9FE1-A244-4C3D-A051-51127871BD39}"/>
    <dgm:cxn modelId="{D4B446A3-27A8-4645-AE57-6165ABD2EF0B}" srcId="{77E73BB3-1A1D-4397-9855-4236A363618C}" destId="{08B5D4D1-01A0-430C-B2BF-0F6F5D6492A6}" srcOrd="4" destOrd="0" parTransId="{05FFEFED-98E0-4611-B078-CC81B2748BA1}" sibTransId="{5C8F4118-C956-4607-8F51-F61A666C6E90}"/>
    <dgm:cxn modelId="{54E4C5AE-6E4F-406D-B61F-8B28C51D0CF5}" type="presOf" srcId="{69E4AA97-C346-4E11-AA2C-A8834BBEDD22}" destId="{5ACCB990-118B-4236-AF81-E816837CBAC6}" srcOrd="0" destOrd="0" presId="urn:microsoft.com/office/officeart/2018/5/layout/IconCircleLabelList"/>
    <dgm:cxn modelId="{05B58EBD-2456-43D3-8D51-29685D1CAD30}" srcId="{77E73BB3-1A1D-4397-9855-4236A363618C}" destId="{18C600E6-78AA-4DDE-AE6F-89D448BD9309}" srcOrd="1" destOrd="0" parTransId="{5A139217-FA23-477A-A07A-8DE123A6FCB4}" sibTransId="{2C5BFD50-8E6C-445C-AA4A-7BA678F21DF9}"/>
    <dgm:cxn modelId="{9D6A60E1-86A9-421F-A45F-EB05A78387DD}" srcId="{77E73BB3-1A1D-4397-9855-4236A363618C}" destId="{106A138C-4026-4529-A308-7126FAA91473}" srcOrd="3" destOrd="0" parTransId="{DD3DC784-BBB3-40DC-AFB5-48BA4642AEF1}" sibTransId="{7B2F4164-03A1-463C-85FD-01DC2E1BB4B0}"/>
    <dgm:cxn modelId="{CEF76500-BC6D-4B83-AC25-6E2C9CC5E36D}" type="presParOf" srcId="{656EA813-F350-4E1F-A477-BF14D33FBACA}" destId="{6C9151E9-6762-4113-9C6D-37752903C4FA}" srcOrd="0" destOrd="0" presId="urn:microsoft.com/office/officeart/2018/5/layout/IconCircleLabelList"/>
    <dgm:cxn modelId="{22EFE24B-B066-432E-8733-15A4A99D75D1}" type="presParOf" srcId="{6C9151E9-6762-4113-9C6D-37752903C4FA}" destId="{60B7FC54-AF69-4DC6-B782-637DE3D9451F}" srcOrd="0" destOrd="0" presId="urn:microsoft.com/office/officeart/2018/5/layout/IconCircleLabelList"/>
    <dgm:cxn modelId="{55474C90-1F45-45C7-B58B-400DCA4A389D}" type="presParOf" srcId="{6C9151E9-6762-4113-9C6D-37752903C4FA}" destId="{9A48F51E-ABE9-4E01-B347-7D5ECAE8749A}" srcOrd="1" destOrd="0" presId="urn:microsoft.com/office/officeart/2018/5/layout/IconCircleLabelList"/>
    <dgm:cxn modelId="{E693C533-1CB4-4506-9B13-1DDF0C73B60D}" type="presParOf" srcId="{6C9151E9-6762-4113-9C6D-37752903C4FA}" destId="{F8BFCA57-9014-493A-9AD1-3BC3E6DE8732}" srcOrd="2" destOrd="0" presId="urn:microsoft.com/office/officeart/2018/5/layout/IconCircleLabelList"/>
    <dgm:cxn modelId="{2ADBADCD-15EA-4A82-A012-C5D1CFA383DA}" type="presParOf" srcId="{6C9151E9-6762-4113-9C6D-37752903C4FA}" destId="{C691C5A7-2CC8-472C-94C7-14B3265A14D7}" srcOrd="3" destOrd="0" presId="urn:microsoft.com/office/officeart/2018/5/layout/IconCircleLabelList"/>
    <dgm:cxn modelId="{AAB48580-1413-420A-BC73-E1EF9AE1CE6A}" type="presParOf" srcId="{656EA813-F350-4E1F-A477-BF14D33FBACA}" destId="{184639DC-6F81-43C6-823E-7298BCB58789}" srcOrd="1" destOrd="0" presId="urn:microsoft.com/office/officeart/2018/5/layout/IconCircleLabelList"/>
    <dgm:cxn modelId="{90A73514-0F9F-49AE-BA6B-26EC2D468849}" type="presParOf" srcId="{656EA813-F350-4E1F-A477-BF14D33FBACA}" destId="{972A972F-3ECD-4280-A93F-98FD2AD09696}" srcOrd="2" destOrd="0" presId="urn:microsoft.com/office/officeart/2018/5/layout/IconCircleLabelList"/>
    <dgm:cxn modelId="{1DFC0777-A214-4365-88CF-1BC50776FBB9}" type="presParOf" srcId="{972A972F-3ECD-4280-A93F-98FD2AD09696}" destId="{63219A80-C724-43E3-AB0E-2BCE87CADBC6}" srcOrd="0" destOrd="0" presId="urn:microsoft.com/office/officeart/2018/5/layout/IconCircleLabelList"/>
    <dgm:cxn modelId="{064E39A7-D841-409D-BB3C-8E13C91C584A}" type="presParOf" srcId="{972A972F-3ECD-4280-A93F-98FD2AD09696}" destId="{54798A21-94D9-4FD0-A6A0-AF624146EBDE}" srcOrd="1" destOrd="0" presId="urn:microsoft.com/office/officeart/2018/5/layout/IconCircleLabelList"/>
    <dgm:cxn modelId="{673DED63-BFDE-413B-9B19-65D1932F8B5E}" type="presParOf" srcId="{972A972F-3ECD-4280-A93F-98FD2AD09696}" destId="{9CAF867B-1E6B-4FD7-B8A5-46FB5F5AC56D}" srcOrd="2" destOrd="0" presId="urn:microsoft.com/office/officeart/2018/5/layout/IconCircleLabelList"/>
    <dgm:cxn modelId="{2A854564-3B69-4F41-B54C-1F2E963AE920}" type="presParOf" srcId="{972A972F-3ECD-4280-A93F-98FD2AD09696}" destId="{78D532D2-686E-4202-8166-2CAB1DD375BB}" srcOrd="3" destOrd="0" presId="urn:microsoft.com/office/officeart/2018/5/layout/IconCircleLabelList"/>
    <dgm:cxn modelId="{69F3B6A5-3BC1-4060-8999-99287805D590}" type="presParOf" srcId="{656EA813-F350-4E1F-A477-BF14D33FBACA}" destId="{4B09D2BE-B33E-4A74-A9FB-828421B6E003}" srcOrd="3" destOrd="0" presId="urn:microsoft.com/office/officeart/2018/5/layout/IconCircleLabelList"/>
    <dgm:cxn modelId="{CEE41BA7-DF6E-4715-A3C3-7DDD9149BCB5}" type="presParOf" srcId="{656EA813-F350-4E1F-A477-BF14D33FBACA}" destId="{60B7DBA9-5AD1-4DA4-8CA7-A6BC75004C6E}" srcOrd="4" destOrd="0" presId="urn:microsoft.com/office/officeart/2018/5/layout/IconCircleLabelList"/>
    <dgm:cxn modelId="{35352D38-23B3-4C65-83DB-726CFE150EF1}" type="presParOf" srcId="{60B7DBA9-5AD1-4DA4-8CA7-A6BC75004C6E}" destId="{B6071018-E120-4117-B2EC-A8029168B94C}" srcOrd="0" destOrd="0" presId="urn:microsoft.com/office/officeart/2018/5/layout/IconCircleLabelList"/>
    <dgm:cxn modelId="{0E0B2B6E-AC5D-4A8D-862B-E4B96162C534}" type="presParOf" srcId="{60B7DBA9-5AD1-4DA4-8CA7-A6BC75004C6E}" destId="{3B4AC951-A998-4B60-8042-7617877B602A}" srcOrd="1" destOrd="0" presId="urn:microsoft.com/office/officeart/2018/5/layout/IconCircleLabelList"/>
    <dgm:cxn modelId="{07DF2804-251D-483E-8AD2-83538DD5160F}" type="presParOf" srcId="{60B7DBA9-5AD1-4DA4-8CA7-A6BC75004C6E}" destId="{9A27BB46-E5A5-47C0-812C-68C52C805A54}" srcOrd="2" destOrd="0" presId="urn:microsoft.com/office/officeart/2018/5/layout/IconCircleLabelList"/>
    <dgm:cxn modelId="{E80C3EAE-2A0D-4283-BF9A-26CF2F7A0409}" type="presParOf" srcId="{60B7DBA9-5AD1-4DA4-8CA7-A6BC75004C6E}" destId="{899179EE-837F-404A-970A-96ECAD6D6C47}" srcOrd="3" destOrd="0" presId="urn:microsoft.com/office/officeart/2018/5/layout/IconCircleLabelList"/>
    <dgm:cxn modelId="{E25653EC-DFD4-4D6B-B984-9EC47D83A14A}" type="presParOf" srcId="{656EA813-F350-4E1F-A477-BF14D33FBACA}" destId="{0371E7EF-9743-4658-A34E-6DBE9AE6689B}" srcOrd="5" destOrd="0" presId="urn:microsoft.com/office/officeart/2018/5/layout/IconCircleLabelList"/>
    <dgm:cxn modelId="{99C4FB8A-AF9B-48BC-8DDC-D56FADFF3167}" type="presParOf" srcId="{656EA813-F350-4E1F-A477-BF14D33FBACA}" destId="{367C3468-ACFF-4A34-A7C6-8DAF7B4F71B6}" srcOrd="6" destOrd="0" presId="urn:microsoft.com/office/officeart/2018/5/layout/IconCircleLabelList"/>
    <dgm:cxn modelId="{7DBDAC9C-4BB5-4E33-9FFA-1DD0F3B4EF2F}" type="presParOf" srcId="{367C3468-ACFF-4A34-A7C6-8DAF7B4F71B6}" destId="{1AD0A33D-CEBC-4A25-B362-BF537EC2F6F1}" srcOrd="0" destOrd="0" presId="urn:microsoft.com/office/officeart/2018/5/layout/IconCircleLabelList"/>
    <dgm:cxn modelId="{5AEC5B72-1647-4873-A887-81C4C9362A54}" type="presParOf" srcId="{367C3468-ACFF-4A34-A7C6-8DAF7B4F71B6}" destId="{EB844475-F413-4444-83E4-CBA14D6E779A}" srcOrd="1" destOrd="0" presId="urn:microsoft.com/office/officeart/2018/5/layout/IconCircleLabelList"/>
    <dgm:cxn modelId="{9EDFA66A-E666-4297-93CA-735D6897F2F6}" type="presParOf" srcId="{367C3468-ACFF-4A34-A7C6-8DAF7B4F71B6}" destId="{F81AE155-8FC2-4BF9-AE02-0660A2B8FD64}" srcOrd="2" destOrd="0" presId="urn:microsoft.com/office/officeart/2018/5/layout/IconCircleLabelList"/>
    <dgm:cxn modelId="{5EAB3DFA-DC2E-4129-83B4-39E2CED44FBA}" type="presParOf" srcId="{367C3468-ACFF-4A34-A7C6-8DAF7B4F71B6}" destId="{60DC0C0A-5C2C-4186-8AEB-84937DF790F6}" srcOrd="3" destOrd="0" presId="urn:microsoft.com/office/officeart/2018/5/layout/IconCircleLabelList"/>
    <dgm:cxn modelId="{A7500B85-D69F-4ACA-B77B-23711A093F44}" type="presParOf" srcId="{656EA813-F350-4E1F-A477-BF14D33FBACA}" destId="{D6606131-2567-4EA6-B55C-F6162CFCE24B}" srcOrd="7" destOrd="0" presId="urn:microsoft.com/office/officeart/2018/5/layout/IconCircleLabelList"/>
    <dgm:cxn modelId="{50AE7D8D-D149-4B58-8BF6-02A087905327}" type="presParOf" srcId="{656EA813-F350-4E1F-A477-BF14D33FBACA}" destId="{98647501-6B3C-41FC-B03D-DB654CD9EB7A}" srcOrd="8" destOrd="0" presId="urn:microsoft.com/office/officeart/2018/5/layout/IconCircleLabelList"/>
    <dgm:cxn modelId="{B55C47E0-F496-4D26-8CB5-10C701C98407}" type="presParOf" srcId="{98647501-6B3C-41FC-B03D-DB654CD9EB7A}" destId="{FB7770C1-4F22-41F3-B691-876896DD8EA5}" srcOrd="0" destOrd="0" presId="urn:microsoft.com/office/officeart/2018/5/layout/IconCircleLabelList"/>
    <dgm:cxn modelId="{29B44976-AFE3-4371-8DB0-CC5750D869FA}" type="presParOf" srcId="{98647501-6B3C-41FC-B03D-DB654CD9EB7A}" destId="{9D3B309D-AB1D-4233-9855-ED79D40EDE81}" srcOrd="1" destOrd="0" presId="urn:microsoft.com/office/officeart/2018/5/layout/IconCircleLabelList"/>
    <dgm:cxn modelId="{93806C06-9409-478E-B221-824A782F6EA7}" type="presParOf" srcId="{98647501-6B3C-41FC-B03D-DB654CD9EB7A}" destId="{AB8E1FA6-E1E8-4127-BC42-95FC23D2C525}" srcOrd="2" destOrd="0" presId="urn:microsoft.com/office/officeart/2018/5/layout/IconCircleLabelList"/>
    <dgm:cxn modelId="{8A9D07FF-CB22-47C8-B8C1-BC30A1723BEE}" type="presParOf" srcId="{98647501-6B3C-41FC-B03D-DB654CD9EB7A}" destId="{16FE211F-7BFC-48C4-BCDB-A71341452936}" srcOrd="3" destOrd="0" presId="urn:microsoft.com/office/officeart/2018/5/layout/IconCircleLabelList"/>
    <dgm:cxn modelId="{CE9E23A5-A2A2-4F4E-B1B9-BFD985A72BBD}" type="presParOf" srcId="{656EA813-F350-4E1F-A477-BF14D33FBACA}" destId="{6DEEBA9E-CB94-47D3-BFA3-986EC3BD34D3}" srcOrd="9" destOrd="0" presId="urn:microsoft.com/office/officeart/2018/5/layout/IconCircleLabelList"/>
    <dgm:cxn modelId="{751AE357-52B8-40A8-A9D6-15E221946350}" type="presParOf" srcId="{656EA813-F350-4E1F-A477-BF14D33FBACA}" destId="{32E4DF73-1810-45E6-B6B3-7D6B9F086C3D}" srcOrd="10" destOrd="0" presId="urn:microsoft.com/office/officeart/2018/5/layout/IconCircleLabelList"/>
    <dgm:cxn modelId="{3A42CE96-ABEF-4909-B2BE-15AFD046AA8C}" type="presParOf" srcId="{32E4DF73-1810-45E6-B6B3-7D6B9F086C3D}" destId="{8053B1C7-56CE-45CD-86F4-4A3DE3EDD47C}" srcOrd="0" destOrd="0" presId="urn:microsoft.com/office/officeart/2018/5/layout/IconCircleLabelList"/>
    <dgm:cxn modelId="{D9F586A9-6655-494B-ADB8-E8C4A739AF51}" type="presParOf" srcId="{32E4DF73-1810-45E6-B6B3-7D6B9F086C3D}" destId="{587C3023-C898-40C0-AF5B-5EEB646C22B4}" srcOrd="1" destOrd="0" presId="urn:microsoft.com/office/officeart/2018/5/layout/IconCircleLabelList"/>
    <dgm:cxn modelId="{50B396CE-0A4C-4118-AED9-BC64A795CF23}" type="presParOf" srcId="{32E4DF73-1810-45E6-B6B3-7D6B9F086C3D}" destId="{5ADB272E-5866-49AB-A057-72FA4BE1C175}" srcOrd="2" destOrd="0" presId="urn:microsoft.com/office/officeart/2018/5/layout/IconCircleLabelList"/>
    <dgm:cxn modelId="{11C15C2C-7026-4B6D-B64D-B63EE69A986C}" type="presParOf" srcId="{32E4DF73-1810-45E6-B6B3-7D6B9F086C3D}" destId="{5ACCB990-118B-4236-AF81-E816837CBAC6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05/8/layout/venn3" loCatId="relationship" qsTypeId="urn:microsoft.com/office/officeart/2005/8/quickstyle/3d3" qsCatId="3D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1A9D98C5-6027-485C-90AF-9443C14C8F70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Empathischer Umgang      Versuchen in die aktuelle Situation hinein zu fühlen</a:t>
          </a:r>
          <a:endParaRPr lang="en-US" sz="1050" b="0" dirty="0">
            <a:latin typeface="+mn-lt"/>
          </a:endParaRPr>
        </a:p>
      </dgm:t>
    </dgm:pt>
    <dgm:pt modelId="{BEBAF168-4C99-473A-AFA7-088433F273C2}" type="parTrans" cxnId="{785C2814-9AF6-4F26-A90C-1FDB2B3A28A5}">
      <dgm:prSet/>
      <dgm:spPr/>
      <dgm:t>
        <a:bodyPr/>
        <a:lstStyle/>
        <a:p>
          <a:endParaRPr lang="de-AT"/>
        </a:p>
      </dgm:t>
    </dgm:pt>
    <dgm:pt modelId="{F301AA4E-AD92-4536-9077-855A98B82645}" type="sibTrans" cxnId="{785C2814-9AF6-4F26-A90C-1FDB2B3A28A5}">
      <dgm:prSet/>
      <dgm:spPr/>
      <dgm:t>
        <a:bodyPr/>
        <a:lstStyle/>
        <a:p>
          <a:endParaRPr lang="de-AT"/>
        </a:p>
      </dgm:t>
    </dgm:pt>
    <dgm:pt modelId="{D9B1B530-541A-494F-9991-13D8DA9A25E2}">
      <dgm:prSet custT="1"/>
      <dgm:spPr/>
      <dgm:t>
        <a:bodyPr lIns="0" tIns="0" rIns="0" bIns="0"/>
        <a:lstStyle/>
        <a:p>
          <a:r>
            <a:rPr lang="de-AT" sz="1050" b="1">
              <a:latin typeface="+mn-lt"/>
              <a:cs typeface="Times New Roman" panose="02020603050405020304" pitchFamily="18" charset="0"/>
            </a:rPr>
            <a:t>Selbstbestimmtheit </a:t>
          </a:r>
          <a:endParaRPr lang="de-AT" sz="1050" b="1" dirty="0">
            <a:latin typeface="+mn-lt"/>
            <a:cs typeface="Times New Roman" panose="02020603050405020304" pitchFamily="18" charset="0"/>
          </a:endParaRPr>
        </a:p>
      </dgm:t>
    </dgm:pt>
    <dgm:pt modelId="{64BB2833-5C5E-4253-B2FA-6FFAA088492E}" type="parTrans" cxnId="{18BF8BD5-F287-46F7-8975-20AEB4EBBF94}">
      <dgm:prSet/>
      <dgm:spPr/>
      <dgm:t>
        <a:bodyPr/>
        <a:lstStyle/>
        <a:p>
          <a:endParaRPr lang="de-AT"/>
        </a:p>
      </dgm:t>
    </dgm:pt>
    <dgm:pt modelId="{FC192AF5-9723-43CC-857E-B8F2D9E82B17}" type="sibTrans" cxnId="{18BF8BD5-F287-46F7-8975-20AEB4EBBF94}">
      <dgm:prSet/>
      <dgm:spPr/>
      <dgm:t>
        <a:bodyPr/>
        <a:lstStyle/>
        <a:p>
          <a:endParaRPr lang="de-AT"/>
        </a:p>
      </dgm:t>
    </dgm:pt>
    <dgm:pt modelId="{AB7D305A-89AB-4E9E-8BBE-5C6C0E8AF65D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Auf „Augenhöhe“ begegnen </a:t>
          </a:r>
        </a:p>
      </dgm:t>
    </dgm:pt>
    <dgm:pt modelId="{1A6DD0B8-486D-4FBE-ADAF-8F9B07CD4FE2}" type="parTrans" cxnId="{60F289ED-8904-401C-A867-B423EBEDDA43}">
      <dgm:prSet/>
      <dgm:spPr/>
      <dgm:t>
        <a:bodyPr/>
        <a:lstStyle/>
        <a:p>
          <a:endParaRPr lang="de-AT"/>
        </a:p>
      </dgm:t>
    </dgm:pt>
    <dgm:pt modelId="{8BD20170-C70F-4DD5-8D69-0FDF77233506}" type="sibTrans" cxnId="{60F289ED-8904-401C-A867-B423EBEDDA43}">
      <dgm:prSet/>
      <dgm:spPr/>
      <dgm:t>
        <a:bodyPr/>
        <a:lstStyle/>
        <a:p>
          <a:endParaRPr lang="de-AT"/>
        </a:p>
      </dgm:t>
    </dgm:pt>
    <dgm:pt modelId="{453ED417-4E45-4B31-898B-666BAB4FD1D2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Nicht wertende Gesprächsführung </a:t>
          </a:r>
        </a:p>
      </dgm:t>
    </dgm:pt>
    <dgm:pt modelId="{81965F7C-9157-4827-BE72-4A345E4EDAFB}" type="parTrans" cxnId="{A1257805-E195-4B29-8E52-E4DC0D1F80D0}">
      <dgm:prSet/>
      <dgm:spPr/>
      <dgm:t>
        <a:bodyPr/>
        <a:lstStyle/>
        <a:p>
          <a:endParaRPr lang="de-AT"/>
        </a:p>
      </dgm:t>
    </dgm:pt>
    <dgm:pt modelId="{A83795A9-D645-4EA9-BDEC-A8023262A412}" type="sibTrans" cxnId="{A1257805-E195-4B29-8E52-E4DC0D1F80D0}">
      <dgm:prSet/>
      <dgm:spPr/>
      <dgm:t>
        <a:bodyPr/>
        <a:lstStyle/>
        <a:p>
          <a:endParaRPr lang="de-AT"/>
        </a:p>
      </dgm:t>
    </dgm:pt>
    <dgm:pt modelId="{18E4D22C-85DF-466D-9294-4C36466A43E1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Wahn nicht Ausreden</a:t>
          </a:r>
        </a:p>
      </dgm:t>
    </dgm:pt>
    <dgm:pt modelId="{1F8E7803-C03E-44BD-8F11-AD2201E00DB6}" type="parTrans" cxnId="{FD5951C0-D369-438B-92D1-0F5532D1892E}">
      <dgm:prSet/>
      <dgm:spPr/>
      <dgm:t>
        <a:bodyPr/>
        <a:lstStyle/>
        <a:p>
          <a:endParaRPr lang="de-AT"/>
        </a:p>
      </dgm:t>
    </dgm:pt>
    <dgm:pt modelId="{B8694CB8-14E0-4194-89E6-B5B4A68E2694}" type="sibTrans" cxnId="{FD5951C0-D369-438B-92D1-0F5532D1892E}">
      <dgm:prSet/>
      <dgm:spPr/>
      <dgm:t>
        <a:bodyPr/>
        <a:lstStyle/>
        <a:p>
          <a:endParaRPr lang="de-AT"/>
        </a:p>
      </dgm:t>
    </dgm:pt>
    <dgm:pt modelId="{9F927B34-A918-4156-BF1D-36E5939904A7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Ruhig bleiben</a:t>
          </a:r>
        </a:p>
      </dgm:t>
    </dgm:pt>
    <dgm:pt modelId="{C03BCEA8-ADB3-4B7B-AFD1-3E57C978C865}" type="parTrans" cxnId="{5DC7EED6-4226-472A-BAB1-7A8F5DD853FE}">
      <dgm:prSet/>
      <dgm:spPr/>
      <dgm:t>
        <a:bodyPr/>
        <a:lstStyle/>
        <a:p>
          <a:endParaRPr lang="de-AT"/>
        </a:p>
      </dgm:t>
    </dgm:pt>
    <dgm:pt modelId="{8E7ADB38-F41F-4A8A-97CA-C0A9A17F04D1}" type="sibTrans" cxnId="{5DC7EED6-4226-472A-BAB1-7A8F5DD853FE}">
      <dgm:prSet/>
      <dgm:spPr/>
      <dgm:t>
        <a:bodyPr/>
        <a:lstStyle/>
        <a:p>
          <a:endParaRPr lang="de-AT"/>
        </a:p>
      </dgm:t>
    </dgm:pt>
    <dgm:pt modelId="{1085B23E-230D-4F36-91EF-5FEAD23F4948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Nähe oder Distanz</a:t>
          </a:r>
        </a:p>
      </dgm:t>
    </dgm:pt>
    <dgm:pt modelId="{625547C9-44DD-49E0-9F89-4436F90F49EC}" type="parTrans" cxnId="{52C06F5A-2948-4AAC-85F0-9A7205BB9A5D}">
      <dgm:prSet/>
      <dgm:spPr/>
      <dgm:t>
        <a:bodyPr/>
        <a:lstStyle/>
        <a:p>
          <a:endParaRPr lang="de-AT"/>
        </a:p>
      </dgm:t>
    </dgm:pt>
    <dgm:pt modelId="{CBD86585-7A82-4BBD-8DD3-705FDBBFAD3A}" type="sibTrans" cxnId="{52C06F5A-2948-4AAC-85F0-9A7205BB9A5D}">
      <dgm:prSet/>
      <dgm:spPr/>
      <dgm:t>
        <a:bodyPr/>
        <a:lstStyle/>
        <a:p>
          <a:endParaRPr lang="de-AT"/>
        </a:p>
      </dgm:t>
    </dgm:pt>
    <dgm:pt modelId="{62CE4DD0-6F4B-41AB-98F4-B0EBCB74B3CE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Aktivitäten ermöglichen</a:t>
          </a:r>
        </a:p>
      </dgm:t>
    </dgm:pt>
    <dgm:pt modelId="{75A3DC1F-CF7B-4742-8CF0-235C02297FD8}" type="parTrans" cxnId="{1423D143-F4F3-4C06-B93C-DA39062A6B33}">
      <dgm:prSet/>
      <dgm:spPr/>
      <dgm:t>
        <a:bodyPr/>
        <a:lstStyle/>
        <a:p>
          <a:endParaRPr lang="de-AT"/>
        </a:p>
      </dgm:t>
    </dgm:pt>
    <dgm:pt modelId="{C57ABBB1-B74D-447D-8711-1236A4535D4D}" type="sibTrans" cxnId="{1423D143-F4F3-4C06-B93C-DA39062A6B33}">
      <dgm:prSet/>
      <dgm:spPr/>
      <dgm:t>
        <a:bodyPr/>
        <a:lstStyle/>
        <a:p>
          <a:endParaRPr lang="de-AT"/>
        </a:p>
      </dgm:t>
    </dgm:pt>
    <dgm:pt modelId="{5CB56E35-F758-4D47-9E67-D9EC6A1996F6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Mobile Pflege/Tages </a:t>
          </a:r>
          <a:r>
            <a:rPr lang="de-AT" sz="1050" b="1" dirty="0" err="1">
              <a:latin typeface="+mn-lt"/>
              <a:cs typeface="Times New Roman" panose="02020603050405020304" pitchFamily="18" charset="0"/>
            </a:rPr>
            <a:t>strukturierung</a:t>
          </a:r>
          <a:endParaRPr lang="de-AT" sz="1050" b="1" dirty="0">
            <a:latin typeface="+mn-lt"/>
            <a:cs typeface="Times New Roman" panose="02020603050405020304" pitchFamily="18" charset="0"/>
          </a:endParaRPr>
        </a:p>
      </dgm:t>
    </dgm:pt>
    <dgm:pt modelId="{62DB60D7-B98A-47A7-ABEA-C6A44475DA8E}" type="parTrans" cxnId="{48E88058-610E-49EC-8E88-2C1DA1ACD0DF}">
      <dgm:prSet/>
      <dgm:spPr/>
      <dgm:t>
        <a:bodyPr/>
        <a:lstStyle/>
        <a:p>
          <a:endParaRPr lang="de-AT"/>
        </a:p>
      </dgm:t>
    </dgm:pt>
    <dgm:pt modelId="{A47E3DDE-DEF1-43A4-BA51-17043FE0AE51}" type="sibTrans" cxnId="{48E88058-610E-49EC-8E88-2C1DA1ACD0DF}">
      <dgm:prSet/>
      <dgm:spPr/>
      <dgm:t>
        <a:bodyPr/>
        <a:lstStyle/>
        <a:p>
          <a:endParaRPr lang="de-AT"/>
        </a:p>
      </dgm:t>
    </dgm:pt>
    <dgm:pt modelId="{CB31F0E9-1902-4D19-A599-3CA8C3709B08}">
      <dgm:prSet custT="1"/>
      <dgm:spPr/>
      <dgm:t>
        <a:bodyPr lIns="0" tIns="0" rIns="0" bIns="0"/>
        <a:lstStyle/>
        <a:p>
          <a:r>
            <a:rPr lang="de-AT" sz="1050" b="1" dirty="0">
              <a:latin typeface="+mn-lt"/>
              <a:cs typeface="Times New Roman" panose="02020603050405020304" pitchFamily="18" charset="0"/>
            </a:rPr>
            <a:t>Fachärztliche Kontrollen</a:t>
          </a:r>
        </a:p>
      </dgm:t>
    </dgm:pt>
    <dgm:pt modelId="{9C953865-0974-4064-9B36-549C7143FB17}" type="parTrans" cxnId="{E5AB1F86-B5C6-42D4-A517-5EC0363EDE5C}">
      <dgm:prSet/>
      <dgm:spPr/>
      <dgm:t>
        <a:bodyPr/>
        <a:lstStyle/>
        <a:p>
          <a:endParaRPr lang="de-AT"/>
        </a:p>
      </dgm:t>
    </dgm:pt>
    <dgm:pt modelId="{AC7E4F34-8505-4326-8E06-9EA2691195F2}" type="sibTrans" cxnId="{E5AB1F86-B5C6-42D4-A517-5EC0363EDE5C}">
      <dgm:prSet/>
      <dgm:spPr/>
      <dgm:t>
        <a:bodyPr/>
        <a:lstStyle/>
        <a:p>
          <a:endParaRPr lang="de-AT"/>
        </a:p>
      </dgm:t>
    </dgm:pt>
    <dgm:pt modelId="{E782A8EF-FA6D-4B99-AD46-F8BB12784E1E}" type="pres">
      <dgm:prSet presAssocID="{77E73BB3-1A1D-4397-9855-4236A363618C}" presName="Name0" presStyleCnt="0">
        <dgm:presLayoutVars>
          <dgm:dir/>
          <dgm:resizeHandles val="exact"/>
        </dgm:presLayoutVars>
      </dgm:prSet>
      <dgm:spPr/>
    </dgm:pt>
    <dgm:pt modelId="{A4C56740-A9F5-400F-A670-5AE7D73C69DB}" type="pres">
      <dgm:prSet presAssocID="{1A9D98C5-6027-485C-90AF-9443C14C8F70}" presName="Name5" presStyleLbl="vennNode1" presStyleIdx="0" presStyleCnt="10" custScaleX="121294" custScaleY="120788" custLinFactX="188135" custLinFactY="-11312" custLinFactNeighborX="200000" custLinFactNeighborY="-100000">
        <dgm:presLayoutVars>
          <dgm:bulletEnabled val="1"/>
        </dgm:presLayoutVars>
      </dgm:prSet>
      <dgm:spPr/>
    </dgm:pt>
    <dgm:pt modelId="{E4120CAF-2A68-4530-A5F1-159C3FD75A97}" type="pres">
      <dgm:prSet presAssocID="{F301AA4E-AD92-4536-9077-855A98B82645}" presName="space" presStyleCnt="0"/>
      <dgm:spPr/>
    </dgm:pt>
    <dgm:pt modelId="{8188FEAC-2F29-4A28-AFEA-A20CB6CF76F6}" type="pres">
      <dgm:prSet presAssocID="{D9B1B530-541A-494F-9991-13D8DA9A25E2}" presName="Name5" presStyleLbl="vennNode1" presStyleIdx="1" presStyleCnt="10" custScaleX="152305" custScaleY="150005" custLinFactX="315007" custLinFactY="-18002" custLinFactNeighborX="400000" custLinFactNeighborY="-100000">
        <dgm:presLayoutVars>
          <dgm:bulletEnabled val="1"/>
        </dgm:presLayoutVars>
      </dgm:prSet>
      <dgm:spPr/>
    </dgm:pt>
    <dgm:pt modelId="{255C2496-2825-4F6C-A49F-6A9D5D85236E}" type="pres">
      <dgm:prSet presAssocID="{FC192AF5-9723-43CC-857E-B8F2D9E82B17}" presName="space" presStyleCnt="0"/>
      <dgm:spPr/>
    </dgm:pt>
    <dgm:pt modelId="{C303429E-3EB4-4B38-990A-989E2C516FC1}" type="pres">
      <dgm:prSet presAssocID="{AB7D305A-89AB-4E9E-8BBE-5C6C0E8AF65D}" presName="Name5" presStyleLbl="vennNode1" presStyleIdx="2" presStyleCnt="10" custLinFactX="303781" custLinFactNeighborX="400000" custLinFactNeighborY="2424">
        <dgm:presLayoutVars>
          <dgm:bulletEnabled val="1"/>
        </dgm:presLayoutVars>
      </dgm:prSet>
      <dgm:spPr/>
    </dgm:pt>
    <dgm:pt modelId="{3D9F0EEE-9BC0-4C39-A25C-2781E307ADC0}" type="pres">
      <dgm:prSet presAssocID="{8BD20170-C70F-4DD5-8D69-0FDF77233506}" presName="space" presStyleCnt="0"/>
      <dgm:spPr/>
    </dgm:pt>
    <dgm:pt modelId="{80BE0BD0-7EEA-4CEE-BD0D-97441403E3D6}" type="pres">
      <dgm:prSet presAssocID="{453ED417-4E45-4B31-898B-666BAB4FD1D2}" presName="Name5" presStyleLbl="vennNode1" presStyleIdx="3" presStyleCnt="10" custScaleX="141155" custScaleY="127796" custLinFactX="263476" custLinFactY="-34410" custLinFactNeighborX="300000" custLinFactNeighborY="-100000">
        <dgm:presLayoutVars>
          <dgm:bulletEnabled val="1"/>
        </dgm:presLayoutVars>
      </dgm:prSet>
      <dgm:spPr/>
    </dgm:pt>
    <dgm:pt modelId="{E4560EEE-D6B9-4589-981E-BFC60D9225B7}" type="pres">
      <dgm:prSet presAssocID="{A83795A9-D645-4EA9-BDEC-A8023262A412}" presName="space" presStyleCnt="0"/>
      <dgm:spPr/>
    </dgm:pt>
    <dgm:pt modelId="{A7061877-312D-4DC9-911F-5BA0F1BC6084}" type="pres">
      <dgm:prSet presAssocID="{18E4D22C-85DF-466D-9294-4C36466A43E1}" presName="Name5" presStyleLbl="vennNode1" presStyleIdx="4" presStyleCnt="10" custLinFactX="300239" custLinFactY="-2714" custLinFactNeighborX="400000" custLinFactNeighborY="-100000">
        <dgm:presLayoutVars>
          <dgm:bulletEnabled val="1"/>
        </dgm:presLayoutVars>
      </dgm:prSet>
      <dgm:spPr/>
    </dgm:pt>
    <dgm:pt modelId="{B113C300-0D3A-45B0-A9BB-5171CA7BFA61}" type="pres">
      <dgm:prSet presAssocID="{B8694CB8-14E0-4194-89E6-B5B4A68E2694}" presName="space" presStyleCnt="0"/>
      <dgm:spPr/>
    </dgm:pt>
    <dgm:pt modelId="{A5667B17-4BE8-4377-8F1F-07EE9F1844B4}" type="pres">
      <dgm:prSet presAssocID="{9F927B34-A918-4156-BF1D-36E5939904A7}" presName="Name5" presStyleLbl="vennNode1" presStyleIdx="5" presStyleCnt="10" custLinFactX="200000" custLinFactNeighborX="293418" custLinFactNeighborY="30303">
        <dgm:presLayoutVars>
          <dgm:bulletEnabled val="1"/>
        </dgm:presLayoutVars>
      </dgm:prSet>
      <dgm:spPr/>
    </dgm:pt>
    <dgm:pt modelId="{832D7DB7-668F-4A39-B3C5-EAA1DADD9CF3}" type="pres">
      <dgm:prSet presAssocID="{8E7ADB38-F41F-4A8A-97CA-C0A9A17F04D1}" presName="space" presStyleCnt="0"/>
      <dgm:spPr/>
    </dgm:pt>
    <dgm:pt modelId="{F09A5525-073F-408C-A9C1-17FABF404664}" type="pres">
      <dgm:prSet presAssocID="{1085B23E-230D-4F36-91EF-5FEAD23F4948}" presName="Name5" presStyleLbl="vennNode1" presStyleIdx="6" presStyleCnt="10" custLinFactX="163809" custLinFactY="72208" custLinFactNeighborX="200000" custLinFactNeighborY="100000">
        <dgm:presLayoutVars>
          <dgm:bulletEnabled val="1"/>
        </dgm:presLayoutVars>
      </dgm:prSet>
      <dgm:spPr/>
    </dgm:pt>
    <dgm:pt modelId="{56108F34-9D75-4B4F-9174-804F1872B04C}" type="pres">
      <dgm:prSet presAssocID="{CBD86585-7A82-4BBD-8DD3-705FDBBFAD3A}" presName="space" presStyleCnt="0"/>
      <dgm:spPr/>
    </dgm:pt>
    <dgm:pt modelId="{14680110-F79E-47D1-AEE3-A31AF10AC7E5}" type="pres">
      <dgm:prSet presAssocID="{62CE4DD0-6F4B-41AB-98F4-B0EBCB74B3CE}" presName="Name5" presStyleLbl="vennNode1" presStyleIdx="7" presStyleCnt="10" custLinFactX="-9340" custLinFactY="61104" custLinFactNeighborX="-100000" custLinFactNeighborY="100000">
        <dgm:presLayoutVars>
          <dgm:bulletEnabled val="1"/>
        </dgm:presLayoutVars>
      </dgm:prSet>
      <dgm:spPr/>
    </dgm:pt>
    <dgm:pt modelId="{38CF0FF6-AA2E-4139-9073-C264317350F5}" type="pres">
      <dgm:prSet presAssocID="{C57ABBB1-B74D-447D-8711-1236A4535D4D}" presName="space" presStyleCnt="0"/>
      <dgm:spPr/>
    </dgm:pt>
    <dgm:pt modelId="{C213A2BE-D542-41F7-8E88-F87BBC53DD84}" type="pres">
      <dgm:prSet presAssocID="{5CB56E35-F758-4D47-9E67-D9EC6A1996F6}" presName="Name5" presStyleLbl="vennNode1" presStyleIdx="8" presStyleCnt="10" custScaleX="123693" custScaleY="119677" custLinFactX="-236389" custLinFactY="29663" custLinFactNeighborX="-300000" custLinFactNeighborY="100000">
        <dgm:presLayoutVars>
          <dgm:bulletEnabled val="1"/>
        </dgm:presLayoutVars>
      </dgm:prSet>
      <dgm:spPr/>
    </dgm:pt>
    <dgm:pt modelId="{4EEFB814-8C77-4289-B26C-48CD9FDD1D1B}" type="pres">
      <dgm:prSet presAssocID="{A47E3DDE-DEF1-43A4-BA51-17043FE0AE51}" presName="space" presStyleCnt="0"/>
      <dgm:spPr/>
    </dgm:pt>
    <dgm:pt modelId="{C92DB762-4392-4D60-A51E-384ADBE28B42}" type="pres">
      <dgm:prSet presAssocID="{CB31F0E9-1902-4D19-A599-3CA8C3709B08}" presName="Name5" presStyleLbl="vennNode1" presStyleIdx="9" presStyleCnt="10" custLinFactX="-458806" custLinFactY="65140" custLinFactNeighborX="-500000" custLinFactNeighborY="100000">
        <dgm:presLayoutVars>
          <dgm:bulletEnabled val="1"/>
        </dgm:presLayoutVars>
      </dgm:prSet>
      <dgm:spPr/>
    </dgm:pt>
  </dgm:ptLst>
  <dgm:cxnLst>
    <dgm:cxn modelId="{13E18400-D563-4793-884D-60843C4B1077}" type="presOf" srcId="{453ED417-4E45-4B31-898B-666BAB4FD1D2}" destId="{80BE0BD0-7EEA-4CEE-BD0D-97441403E3D6}" srcOrd="0" destOrd="0" presId="urn:microsoft.com/office/officeart/2005/8/layout/venn3"/>
    <dgm:cxn modelId="{A1257805-E195-4B29-8E52-E4DC0D1F80D0}" srcId="{77E73BB3-1A1D-4397-9855-4236A363618C}" destId="{453ED417-4E45-4B31-898B-666BAB4FD1D2}" srcOrd="3" destOrd="0" parTransId="{81965F7C-9157-4827-BE72-4A345E4EDAFB}" sibTransId="{A83795A9-D645-4EA9-BDEC-A8023262A412}"/>
    <dgm:cxn modelId="{785C2814-9AF6-4F26-A90C-1FDB2B3A28A5}" srcId="{77E73BB3-1A1D-4397-9855-4236A363618C}" destId="{1A9D98C5-6027-485C-90AF-9443C14C8F70}" srcOrd="0" destOrd="0" parTransId="{BEBAF168-4C99-473A-AFA7-088433F273C2}" sibTransId="{F301AA4E-AD92-4536-9077-855A98B82645}"/>
    <dgm:cxn modelId="{9B976E14-5DD6-450E-8B42-B0A96E656CD4}" type="presOf" srcId="{9F927B34-A918-4156-BF1D-36E5939904A7}" destId="{A5667B17-4BE8-4377-8F1F-07EE9F1844B4}" srcOrd="0" destOrd="0" presId="urn:microsoft.com/office/officeart/2005/8/layout/venn3"/>
    <dgm:cxn modelId="{957AF820-8F9F-4DFE-AF86-564667C9DBB8}" type="presOf" srcId="{5CB56E35-F758-4D47-9E67-D9EC6A1996F6}" destId="{C213A2BE-D542-41F7-8E88-F87BBC53DD84}" srcOrd="0" destOrd="0" presId="urn:microsoft.com/office/officeart/2005/8/layout/venn3"/>
    <dgm:cxn modelId="{26FAF221-C450-46D9-9EF4-EE2AD6C93910}" type="presOf" srcId="{1A9D98C5-6027-485C-90AF-9443C14C8F70}" destId="{A4C56740-A9F5-400F-A670-5AE7D73C69DB}" srcOrd="0" destOrd="0" presId="urn:microsoft.com/office/officeart/2005/8/layout/venn3"/>
    <dgm:cxn modelId="{1423D143-F4F3-4C06-B93C-DA39062A6B33}" srcId="{77E73BB3-1A1D-4397-9855-4236A363618C}" destId="{62CE4DD0-6F4B-41AB-98F4-B0EBCB74B3CE}" srcOrd="7" destOrd="0" parTransId="{75A3DC1F-CF7B-4742-8CF0-235C02297FD8}" sibTransId="{C57ABBB1-B74D-447D-8711-1236A4535D4D}"/>
    <dgm:cxn modelId="{DE2E5971-B02B-4968-9355-E3B77CE7918A}" type="presOf" srcId="{AB7D305A-89AB-4E9E-8BBE-5C6C0E8AF65D}" destId="{C303429E-3EB4-4B38-990A-989E2C516FC1}" srcOrd="0" destOrd="0" presId="urn:microsoft.com/office/officeart/2005/8/layout/venn3"/>
    <dgm:cxn modelId="{48E88058-610E-49EC-8E88-2C1DA1ACD0DF}" srcId="{77E73BB3-1A1D-4397-9855-4236A363618C}" destId="{5CB56E35-F758-4D47-9E67-D9EC6A1996F6}" srcOrd="8" destOrd="0" parTransId="{62DB60D7-B98A-47A7-ABEA-C6A44475DA8E}" sibTransId="{A47E3DDE-DEF1-43A4-BA51-17043FE0AE51}"/>
    <dgm:cxn modelId="{52C06F5A-2948-4AAC-85F0-9A7205BB9A5D}" srcId="{77E73BB3-1A1D-4397-9855-4236A363618C}" destId="{1085B23E-230D-4F36-91EF-5FEAD23F4948}" srcOrd="6" destOrd="0" parTransId="{625547C9-44DD-49E0-9F89-4436F90F49EC}" sibTransId="{CBD86585-7A82-4BBD-8DD3-705FDBBFAD3A}"/>
    <dgm:cxn modelId="{35D3CD7D-B432-4B8F-B150-83C1DA64DC41}" type="presOf" srcId="{1085B23E-230D-4F36-91EF-5FEAD23F4948}" destId="{F09A5525-073F-408C-A9C1-17FABF404664}" srcOrd="0" destOrd="0" presId="urn:microsoft.com/office/officeart/2005/8/layout/venn3"/>
    <dgm:cxn modelId="{2845CD7E-3E1C-4756-BD74-C3FB6EB8DDE3}" type="presOf" srcId="{62CE4DD0-6F4B-41AB-98F4-B0EBCB74B3CE}" destId="{14680110-F79E-47D1-AEE3-A31AF10AC7E5}" srcOrd="0" destOrd="0" presId="urn:microsoft.com/office/officeart/2005/8/layout/venn3"/>
    <dgm:cxn modelId="{E5AB1F86-B5C6-42D4-A517-5EC0363EDE5C}" srcId="{77E73BB3-1A1D-4397-9855-4236A363618C}" destId="{CB31F0E9-1902-4D19-A599-3CA8C3709B08}" srcOrd="9" destOrd="0" parTransId="{9C953865-0974-4064-9B36-549C7143FB17}" sibTransId="{AC7E4F34-8505-4326-8E06-9EA2691195F2}"/>
    <dgm:cxn modelId="{28E5BF92-8EBD-41A1-AE9F-AB98E133645A}" type="presOf" srcId="{D9B1B530-541A-494F-9991-13D8DA9A25E2}" destId="{8188FEAC-2F29-4A28-AFEA-A20CB6CF76F6}" srcOrd="0" destOrd="0" presId="urn:microsoft.com/office/officeart/2005/8/layout/venn3"/>
    <dgm:cxn modelId="{1BCFA0B3-E314-41C4-887C-54874104C2DA}" type="presOf" srcId="{77E73BB3-1A1D-4397-9855-4236A363618C}" destId="{E782A8EF-FA6D-4B99-AD46-F8BB12784E1E}" srcOrd="0" destOrd="0" presId="urn:microsoft.com/office/officeart/2005/8/layout/venn3"/>
    <dgm:cxn modelId="{90036CB9-EDF8-4BBB-8B08-A81EA1E4BAAE}" type="presOf" srcId="{CB31F0E9-1902-4D19-A599-3CA8C3709B08}" destId="{C92DB762-4392-4D60-A51E-384ADBE28B42}" srcOrd="0" destOrd="0" presId="urn:microsoft.com/office/officeart/2005/8/layout/venn3"/>
    <dgm:cxn modelId="{FD5951C0-D369-438B-92D1-0F5532D1892E}" srcId="{77E73BB3-1A1D-4397-9855-4236A363618C}" destId="{18E4D22C-85DF-466D-9294-4C36466A43E1}" srcOrd="4" destOrd="0" parTransId="{1F8E7803-C03E-44BD-8F11-AD2201E00DB6}" sibTransId="{B8694CB8-14E0-4194-89E6-B5B4A68E2694}"/>
    <dgm:cxn modelId="{18BF8BD5-F287-46F7-8975-20AEB4EBBF94}" srcId="{77E73BB3-1A1D-4397-9855-4236A363618C}" destId="{D9B1B530-541A-494F-9991-13D8DA9A25E2}" srcOrd="1" destOrd="0" parTransId="{64BB2833-5C5E-4253-B2FA-6FFAA088492E}" sibTransId="{FC192AF5-9723-43CC-857E-B8F2D9E82B17}"/>
    <dgm:cxn modelId="{5DC7EED6-4226-472A-BAB1-7A8F5DD853FE}" srcId="{77E73BB3-1A1D-4397-9855-4236A363618C}" destId="{9F927B34-A918-4156-BF1D-36E5939904A7}" srcOrd="5" destOrd="0" parTransId="{C03BCEA8-ADB3-4B7B-AFD1-3E57C978C865}" sibTransId="{8E7ADB38-F41F-4A8A-97CA-C0A9A17F04D1}"/>
    <dgm:cxn modelId="{B76CB8E0-439A-4D1A-985A-639862E25DF9}" type="presOf" srcId="{18E4D22C-85DF-466D-9294-4C36466A43E1}" destId="{A7061877-312D-4DC9-911F-5BA0F1BC6084}" srcOrd="0" destOrd="0" presId="urn:microsoft.com/office/officeart/2005/8/layout/venn3"/>
    <dgm:cxn modelId="{60F289ED-8904-401C-A867-B423EBEDDA43}" srcId="{77E73BB3-1A1D-4397-9855-4236A363618C}" destId="{AB7D305A-89AB-4E9E-8BBE-5C6C0E8AF65D}" srcOrd="2" destOrd="0" parTransId="{1A6DD0B8-486D-4FBE-ADAF-8F9B07CD4FE2}" sibTransId="{8BD20170-C70F-4DD5-8D69-0FDF77233506}"/>
    <dgm:cxn modelId="{EDAC84BD-A881-4B94-BFDC-88BB061556B9}" type="presParOf" srcId="{E782A8EF-FA6D-4B99-AD46-F8BB12784E1E}" destId="{A4C56740-A9F5-400F-A670-5AE7D73C69DB}" srcOrd="0" destOrd="0" presId="urn:microsoft.com/office/officeart/2005/8/layout/venn3"/>
    <dgm:cxn modelId="{1BEBF994-F32D-458E-B8A1-7959F8F297F8}" type="presParOf" srcId="{E782A8EF-FA6D-4B99-AD46-F8BB12784E1E}" destId="{E4120CAF-2A68-4530-A5F1-159C3FD75A97}" srcOrd="1" destOrd="0" presId="urn:microsoft.com/office/officeart/2005/8/layout/venn3"/>
    <dgm:cxn modelId="{673F191E-7CC5-4D14-BA3D-E9AE7808DDF5}" type="presParOf" srcId="{E782A8EF-FA6D-4B99-AD46-F8BB12784E1E}" destId="{8188FEAC-2F29-4A28-AFEA-A20CB6CF76F6}" srcOrd="2" destOrd="0" presId="urn:microsoft.com/office/officeart/2005/8/layout/venn3"/>
    <dgm:cxn modelId="{AEC1247E-1E7C-4CF3-80EB-6E8ACB0786EC}" type="presParOf" srcId="{E782A8EF-FA6D-4B99-AD46-F8BB12784E1E}" destId="{255C2496-2825-4F6C-A49F-6A9D5D85236E}" srcOrd="3" destOrd="0" presId="urn:microsoft.com/office/officeart/2005/8/layout/venn3"/>
    <dgm:cxn modelId="{A0369B98-A18C-4CA0-AE40-C8EABF3E73A2}" type="presParOf" srcId="{E782A8EF-FA6D-4B99-AD46-F8BB12784E1E}" destId="{C303429E-3EB4-4B38-990A-989E2C516FC1}" srcOrd="4" destOrd="0" presId="urn:microsoft.com/office/officeart/2005/8/layout/venn3"/>
    <dgm:cxn modelId="{AA3847A2-DF48-489F-9A59-D194F35A0DF1}" type="presParOf" srcId="{E782A8EF-FA6D-4B99-AD46-F8BB12784E1E}" destId="{3D9F0EEE-9BC0-4C39-A25C-2781E307ADC0}" srcOrd="5" destOrd="0" presId="urn:microsoft.com/office/officeart/2005/8/layout/venn3"/>
    <dgm:cxn modelId="{BF38A6A1-570C-4FEF-A03A-74117D89099C}" type="presParOf" srcId="{E782A8EF-FA6D-4B99-AD46-F8BB12784E1E}" destId="{80BE0BD0-7EEA-4CEE-BD0D-97441403E3D6}" srcOrd="6" destOrd="0" presId="urn:microsoft.com/office/officeart/2005/8/layout/venn3"/>
    <dgm:cxn modelId="{C798C567-AD7B-4089-A0F1-9C1A40B1C44B}" type="presParOf" srcId="{E782A8EF-FA6D-4B99-AD46-F8BB12784E1E}" destId="{E4560EEE-D6B9-4589-981E-BFC60D9225B7}" srcOrd="7" destOrd="0" presId="urn:microsoft.com/office/officeart/2005/8/layout/venn3"/>
    <dgm:cxn modelId="{FAB6CDAC-8DEF-4FE5-8A5B-92FC7AE738A5}" type="presParOf" srcId="{E782A8EF-FA6D-4B99-AD46-F8BB12784E1E}" destId="{A7061877-312D-4DC9-911F-5BA0F1BC6084}" srcOrd="8" destOrd="0" presId="urn:microsoft.com/office/officeart/2005/8/layout/venn3"/>
    <dgm:cxn modelId="{5C645DB0-4076-4A2A-A98D-8128EB548354}" type="presParOf" srcId="{E782A8EF-FA6D-4B99-AD46-F8BB12784E1E}" destId="{B113C300-0D3A-45B0-A9BB-5171CA7BFA61}" srcOrd="9" destOrd="0" presId="urn:microsoft.com/office/officeart/2005/8/layout/venn3"/>
    <dgm:cxn modelId="{29368E09-CBCF-4192-A3F5-F982E76A2EF0}" type="presParOf" srcId="{E782A8EF-FA6D-4B99-AD46-F8BB12784E1E}" destId="{A5667B17-4BE8-4377-8F1F-07EE9F1844B4}" srcOrd="10" destOrd="0" presId="urn:microsoft.com/office/officeart/2005/8/layout/venn3"/>
    <dgm:cxn modelId="{B334A6B3-D8BB-4F7E-98C5-AE5753574F22}" type="presParOf" srcId="{E782A8EF-FA6D-4B99-AD46-F8BB12784E1E}" destId="{832D7DB7-668F-4A39-B3C5-EAA1DADD9CF3}" srcOrd="11" destOrd="0" presId="urn:microsoft.com/office/officeart/2005/8/layout/venn3"/>
    <dgm:cxn modelId="{49F2F1A4-4A93-4706-9F8F-60BC646CDFD6}" type="presParOf" srcId="{E782A8EF-FA6D-4B99-AD46-F8BB12784E1E}" destId="{F09A5525-073F-408C-A9C1-17FABF404664}" srcOrd="12" destOrd="0" presId="urn:microsoft.com/office/officeart/2005/8/layout/venn3"/>
    <dgm:cxn modelId="{827B683D-65ED-4297-A695-93D2B6AD4299}" type="presParOf" srcId="{E782A8EF-FA6D-4B99-AD46-F8BB12784E1E}" destId="{56108F34-9D75-4B4F-9174-804F1872B04C}" srcOrd="13" destOrd="0" presId="urn:microsoft.com/office/officeart/2005/8/layout/venn3"/>
    <dgm:cxn modelId="{EDE50BA3-3FFB-42F8-979B-482A0A134E49}" type="presParOf" srcId="{E782A8EF-FA6D-4B99-AD46-F8BB12784E1E}" destId="{14680110-F79E-47D1-AEE3-A31AF10AC7E5}" srcOrd="14" destOrd="0" presId="urn:microsoft.com/office/officeart/2005/8/layout/venn3"/>
    <dgm:cxn modelId="{EE3F94A0-EAF7-4791-8C3E-F1380A9137E6}" type="presParOf" srcId="{E782A8EF-FA6D-4B99-AD46-F8BB12784E1E}" destId="{38CF0FF6-AA2E-4139-9073-C264317350F5}" srcOrd="15" destOrd="0" presId="urn:microsoft.com/office/officeart/2005/8/layout/venn3"/>
    <dgm:cxn modelId="{D6870291-3739-4137-9026-731C4363970F}" type="presParOf" srcId="{E782A8EF-FA6D-4B99-AD46-F8BB12784E1E}" destId="{C213A2BE-D542-41F7-8E88-F87BBC53DD84}" srcOrd="16" destOrd="0" presId="urn:microsoft.com/office/officeart/2005/8/layout/venn3"/>
    <dgm:cxn modelId="{C16F3E10-EEAA-4327-B85C-7A77DE21B304}" type="presParOf" srcId="{E782A8EF-FA6D-4B99-AD46-F8BB12784E1E}" destId="{4EEFB814-8C77-4289-B26C-48CD9FDD1D1B}" srcOrd="17" destOrd="0" presId="urn:microsoft.com/office/officeart/2005/8/layout/venn3"/>
    <dgm:cxn modelId="{94BF97D9-67D8-4E54-B3A9-D8AC4AD70222}" type="presParOf" srcId="{E782A8EF-FA6D-4B99-AD46-F8BB12784E1E}" destId="{C92DB762-4392-4D60-A51E-384ADBE28B42}" srcOrd="18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7E73BB3-1A1D-4397-9855-4236A363618C}" type="doc">
      <dgm:prSet loTypeId="urn:microsoft.com/office/officeart/2018/5/layout/IconCircleLabelList" loCatId="icon" qsTypeId="urn:microsoft.com/office/officeart/2005/8/quickstyle/3d2" qsCatId="3D" csTypeId="urn:microsoft.com/office/officeart/2005/8/colors/accent4_3" csCatId="accent4" phldr="1"/>
      <dgm:spPr/>
      <dgm:t>
        <a:bodyPr/>
        <a:lstStyle/>
        <a:p>
          <a:endParaRPr lang="en-US"/>
        </a:p>
      </dgm:t>
    </dgm:pt>
    <dgm:pt modelId="{41D08BC5-8E77-436A-97BC-8FEEA9A41EC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latin typeface="Times New Roman" panose="02020603050405020304" pitchFamily="18" charset="0"/>
              <a:cs typeface="Times New Roman" panose="02020603050405020304" pitchFamily="18" charset="0"/>
            </a:rPr>
            <a:t>Bewusst machen: Betroffene agieren auf Grund ihrer Erkrankung</a:t>
          </a:r>
          <a:endParaRPr lang="de-AT" b="1" dirty="0">
            <a:cs typeface="Times New Roman" panose="02020603050405020304" pitchFamily="18" charset="0"/>
          </a:endParaRPr>
        </a:p>
      </dgm:t>
    </dgm:pt>
    <dgm:pt modelId="{CA5BAC25-AE52-4854-A58C-402A1FBAE59B}" type="parTrans" cxnId="{A430B7F5-1DB7-46C8-98E1-0A1439711CB7}">
      <dgm:prSet/>
      <dgm:spPr/>
      <dgm:t>
        <a:bodyPr/>
        <a:lstStyle/>
        <a:p>
          <a:endParaRPr lang="de-AT"/>
        </a:p>
      </dgm:t>
    </dgm:pt>
    <dgm:pt modelId="{CC109B10-6C9B-4FB7-BADD-882B2F3739BC}" type="sibTrans" cxnId="{A430B7F5-1DB7-46C8-98E1-0A1439711CB7}">
      <dgm:prSet/>
      <dgm:spPr/>
      <dgm:t>
        <a:bodyPr/>
        <a:lstStyle/>
        <a:p>
          <a:endParaRPr lang="de-AT"/>
        </a:p>
      </dgm:t>
    </dgm:pt>
    <dgm:pt modelId="{E66C659F-B6F3-425B-BA75-0963491289D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latin typeface="Times New Roman" panose="02020603050405020304" pitchFamily="18" charset="0"/>
              <a:cs typeface="Times New Roman" panose="02020603050405020304" pitchFamily="18" charset="0"/>
            </a:rPr>
            <a:t>Nicht persönlich nehmen (Vor allem für Angehörige schwierig!)</a:t>
          </a:r>
          <a:endParaRPr lang="de-AT" b="1" dirty="0">
            <a:cs typeface="Times New Roman" panose="02020603050405020304" pitchFamily="18" charset="0"/>
          </a:endParaRPr>
        </a:p>
      </dgm:t>
    </dgm:pt>
    <dgm:pt modelId="{6179294C-6E23-44FB-A084-AC563E6A6F12}" type="parTrans" cxnId="{852DCF8D-4AC6-4EE7-A505-F29DBF46095C}">
      <dgm:prSet/>
      <dgm:spPr/>
      <dgm:t>
        <a:bodyPr/>
        <a:lstStyle/>
        <a:p>
          <a:endParaRPr lang="de-AT"/>
        </a:p>
      </dgm:t>
    </dgm:pt>
    <dgm:pt modelId="{9898DF1B-0BAD-4D96-A3E2-F8E54FF34358}" type="sibTrans" cxnId="{852DCF8D-4AC6-4EE7-A505-F29DBF46095C}">
      <dgm:prSet/>
      <dgm:spPr/>
      <dgm:t>
        <a:bodyPr/>
        <a:lstStyle/>
        <a:p>
          <a:endParaRPr lang="de-AT"/>
        </a:p>
      </dgm:t>
    </dgm:pt>
    <dgm:pt modelId="{8C353275-B798-451E-8497-4FC14BFA63D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latin typeface="Times New Roman" panose="02020603050405020304" pitchFamily="18" charset="0"/>
              <a:cs typeface="Times New Roman" panose="02020603050405020304" pitchFamily="18" charset="0"/>
            </a:rPr>
            <a:t>Fachlich geschulte Pflegepersonen schon im Anfangsstadium einsetzen (Profis ohne starke emotionale Bindung zu den Betroffenen): Bezugspflege/VAGET</a:t>
          </a:r>
          <a:endParaRPr lang="de-AT" b="1" dirty="0">
            <a:cs typeface="Times New Roman" panose="02020603050405020304" pitchFamily="18" charset="0"/>
          </a:endParaRPr>
        </a:p>
      </dgm:t>
    </dgm:pt>
    <dgm:pt modelId="{6E90B5AC-4D3B-47BF-8751-ACB79520FC33}" type="parTrans" cxnId="{77539E5E-B100-4ACE-BD74-07ED531FA748}">
      <dgm:prSet/>
      <dgm:spPr/>
      <dgm:t>
        <a:bodyPr/>
        <a:lstStyle/>
        <a:p>
          <a:endParaRPr lang="de-AT"/>
        </a:p>
      </dgm:t>
    </dgm:pt>
    <dgm:pt modelId="{982B00C4-8702-47D5-A54D-5B4449F644CD}" type="sibTrans" cxnId="{77539E5E-B100-4ACE-BD74-07ED531FA748}">
      <dgm:prSet/>
      <dgm:spPr/>
      <dgm:t>
        <a:bodyPr/>
        <a:lstStyle/>
        <a:p>
          <a:endParaRPr lang="de-AT"/>
        </a:p>
      </dgm:t>
    </dgm:pt>
    <dgm:pt modelId="{5BA9FEAE-527D-48BB-848C-5D834046A098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latin typeface="Times New Roman" panose="02020603050405020304" pitchFamily="18" charset="0"/>
              <a:cs typeface="Times New Roman" panose="02020603050405020304" pitchFamily="18" charset="0"/>
            </a:rPr>
            <a:t>Regelmäßiger Austausch Angehörige - Fachpersonal​</a:t>
          </a:r>
          <a:r>
            <a:rPr lang="de-AT" b="1" dirty="0">
              <a:cs typeface="Times New Roman" panose="02020603050405020304" pitchFamily="18" charset="0"/>
            </a:rPr>
            <a:t>​</a:t>
          </a:r>
        </a:p>
      </dgm:t>
    </dgm:pt>
    <dgm:pt modelId="{6954CAD8-2257-4CEA-989A-66D6765E03EE}" type="parTrans" cxnId="{A65CCCED-33A0-4BB0-B11B-466E2F387B70}">
      <dgm:prSet/>
      <dgm:spPr/>
      <dgm:t>
        <a:bodyPr/>
        <a:lstStyle/>
        <a:p>
          <a:endParaRPr lang="de-AT"/>
        </a:p>
      </dgm:t>
    </dgm:pt>
    <dgm:pt modelId="{7ED53012-7464-4B03-B156-2401891DFA4F}" type="sibTrans" cxnId="{A65CCCED-33A0-4BB0-B11B-466E2F387B70}">
      <dgm:prSet/>
      <dgm:spPr/>
      <dgm:t>
        <a:bodyPr/>
        <a:lstStyle/>
        <a:p>
          <a:endParaRPr lang="de-AT"/>
        </a:p>
      </dgm:t>
    </dgm:pt>
    <dgm:pt modelId="{652268AC-FD19-4E1A-A7D4-62BAD92EB39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b="1" dirty="0">
              <a:latin typeface="Times New Roman" panose="02020603050405020304" pitchFamily="18" charset="0"/>
              <a:cs typeface="Times New Roman" panose="02020603050405020304" pitchFamily="18" charset="0"/>
            </a:rPr>
            <a:t>Die eigenen Bedürfnisse nicht vergessen! „PSYCHOHYGIENE“</a:t>
          </a:r>
          <a:endParaRPr lang="de-AT" b="1" dirty="0">
            <a:cs typeface="Times New Roman" panose="02020603050405020304" pitchFamily="18" charset="0"/>
          </a:endParaRPr>
        </a:p>
      </dgm:t>
    </dgm:pt>
    <dgm:pt modelId="{3784EBF8-DEB8-437D-90D7-4847CF5E288D}" type="parTrans" cxnId="{A674F00F-D862-495D-A376-4DE31AB7E9F1}">
      <dgm:prSet/>
      <dgm:spPr/>
      <dgm:t>
        <a:bodyPr/>
        <a:lstStyle/>
        <a:p>
          <a:endParaRPr lang="de-AT"/>
        </a:p>
      </dgm:t>
    </dgm:pt>
    <dgm:pt modelId="{91E3E261-8640-4887-89F9-3E2C726056AF}" type="sibTrans" cxnId="{A674F00F-D862-495D-A376-4DE31AB7E9F1}">
      <dgm:prSet/>
      <dgm:spPr/>
      <dgm:t>
        <a:bodyPr/>
        <a:lstStyle/>
        <a:p>
          <a:endParaRPr lang="de-AT"/>
        </a:p>
      </dgm:t>
    </dgm:pt>
    <dgm:pt modelId="{AAAE4B92-43AF-46C9-9375-2CBCD6C93A97}">
      <dgm:prSet custT="1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de-AT" sz="1100" b="1" dirty="0">
              <a:latin typeface="Times New Roman" panose="02020603050405020304" pitchFamily="18" charset="0"/>
              <a:cs typeface="Times New Roman" panose="02020603050405020304" pitchFamily="18" charset="0"/>
            </a:rPr>
            <a:t>Fix geplante Aufgabenverteilung der Bezugspersonen (somit auch fixe Entlastungszeiten)​</a:t>
          </a:r>
          <a:endParaRPr lang="en-US" sz="1100" b="1" dirty="0"/>
        </a:p>
      </dgm:t>
    </dgm:pt>
    <dgm:pt modelId="{976E9943-8105-42B7-8281-2BF041A17836}" type="sibTrans" cxnId="{0FEBE459-6656-4C7F-9C17-A918E0F3B9E0}">
      <dgm:prSet/>
      <dgm:spPr/>
      <dgm:t>
        <a:bodyPr/>
        <a:lstStyle/>
        <a:p>
          <a:endParaRPr lang="en-US"/>
        </a:p>
      </dgm:t>
    </dgm:pt>
    <dgm:pt modelId="{F153842A-C896-40BE-9719-D22D1AA00B53}" type="parTrans" cxnId="{0FEBE459-6656-4C7F-9C17-A918E0F3B9E0}">
      <dgm:prSet/>
      <dgm:spPr/>
      <dgm:t>
        <a:bodyPr/>
        <a:lstStyle/>
        <a:p>
          <a:endParaRPr lang="en-US"/>
        </a:p>
      </dgm:t>
    </dgm:pt>
    <dgm:pt modelId="{656EA813-F350-4E1F-A477-BF14D33FBACA}" type="pres">
      <dgm:prSet presAssocID="{77E73BB3-1A1D-4397-9855-4236A363618C}" presName="root" presStyleCnt="0">
        <dgm:presLayoutVars>
          <dgm:dir/>
          <dgm:resizeHandles val="exact"/>
        </dgm:presLayoutVars>
      </dgm:prSet>
      <dgm:spPr/>
    </dgm:pt>
    <dgm:pt modelId="{6C9151E9-6762-4113-9C6D-37752903C4FA}" type="pres">
      <dgm:prSet presAssocID="{AAAE4B92-43AF-46C9-9375-2CBCD6C93A97}" presName="compNode" presStyleCnt="0"/>
      <dgm:spPr/>
    </dgm:pt>
    <dgm:pt modelId="{60B7FC54-AF69-4DC6-B782-637DE3D9451F}" type="pres">
      <dgm:prSet presAssocID="{AAAE4B92-43AF-46C9-9375-2CBCD6C93A97}" presName="iconBgRect" presStyleLbl="bgShp" presStyleIdx="0" presStyleCnt="6" custScaleX="103565" custScaleY="102715" custLinFactNeighborX="-86137" custLinFactNeighborY="6890"/>
      <dgm:spPr/>
    </dgm:pt>
    <dgm:pt modelId="{9A48F51E-ABE9-4E01-B347-7D5ECAE8749A}" type="pres">
      <dgm:prSet presAssocID="{AAAE4B92-43AF-46C9-9375-2CBCD6C93A97}" presName="iconRect" presStyleLbl="node1" presStyleIdx="0" presStyleCnt="6" custScaleX="103565" custScaleY="102715" custLinFactX="-52763" custLinFactNeighborX="-100000" custLinFactNeighborY="9375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000" b="-4000"/>
          </a:stretch>
        </a:blipFill>
      </dgm:spPr>
    </dgm:pt>
    <dgm:pt modelId="{F8BFCA57-9014-493A-9AD1-3BC3E6DE8732}" type="pres">
      <dgm:prSet presAssocID="{AAAE4B92-43AF-46C9-9375-2CBCD6C93A97}" presName="spaceRect" presStyleCnt="0"/>
      <dgm:spPr/>
    </dgm:pt>
    <dgm:pt modelId="{C691C5A7-2CC8-472C-94C7-14B3265A14D7}" type="pres">
      <dgm:prSet presAssocID="{AAAE4B92-43AF-46C9-9375-2CBCD6C93A97}" presName="textRect" presStyleLbl="revTx" presStyleIdx="0" presStyleCnt="6" custScaleX="104938" custScaleY="166575" custLinFactNeighborX="-50702" custLinFactNeighborY="12855">
        <dgm:presLayoutVars>
          <dgm:chMax val="1"/>
          <dgm:chPref val="1"/>
        </dgm:presLayoutVars>
      </dgm:prSet>
      <dgm:spPr/>
    </dgm:pt>
    <dgm:pt modelId="{184639DC-6F81-43C6-823E-7298BCB58789}" type="pres">
      <dgm:prSet presAssocID="{976E9943-8105-42B7-8281-2BF041A17836}" presName="sibTrans" presStyleCnt="0"/>
      <dgm:spPr/>
    </dgm:pt>
    <dgm:pt modelId="{A7EEFCDA-B26D-471B-89DF-1FF42680F356}" type="pres">
      <dgm:prSet presAssocID="{41D08BC5-8E77-436A-97BC-8FEEA9A41EC6}" presName="compNode" presStyleCnt="0"/>
      <dgm:spPr/>
    </dgm:pt>
    <dgm:pt modelId="{34C0E15D-ADB8-4E65-86DF-3DB36D9377B7}" type="pres">
      <dgm:prSet presAssocID="{41D08BC5-8E77-436A-97BC-8FEEA9A41EC6}" presName="iconBgRect" presStyleLbl="bgShp" presStyleIdx="1" presStyleCnt="6" custLinFactNeighborX="-85104" custLinFactNeighborY="67761"/>
      <dgm:spPr/>
    </dgm:pt>
    <dgm:pt modelId="{005F5C80-6EB0-4ED5-92B4-667567BAB24E}" type="pres">
      <dgm:prSet presAssocID="{41D08BC5-8E77-436A-97BC-8FEEA9A41EC6}" presName="iconRect" presStyleLbl="node1" presStyleIdx="1" presStyleCnt="6" custLinFactX="-57353" custLinFactY="14342" custLinFactNeighborX="-100000" custLinFactNeighborY="100000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Spiegelung Silhouette"/>
        </a:ext>
      </dgm:extLst>
    </dgm:pt>
    <dgm:pt modelId="{F761FDAB-5DEE-43D2-B7CF-49CE2233BAD7}" type="pres">
      <dgm:prSet presAssocID="{41D08BC5-8E77-436A-97BC-8FEEA9A41EC6}" presName="spaceRect" presStyleCnt="0"/>
      <dgm:spPr/>
    </dgm:pt>
    <dgm:pt modelId="{8444E4A5-7CD5-4E70-BB13-AE9AFDA0A225}" type="pres">
      <dgm:prSet presAssocID="{41D08BC5-8E77-436A-97BC-8FEEA9A41EC6}" presName="textRect" presStyleLbl="revTx" presStyleIdx="1" presStyleCnt="6" custLinFactNeighborX="-51063" custLinFactNeighborY="75553">
        <dgm:presLayoutVars>
          <dgm:chMax val="1"/>
          <dgm:chPref val="1"/>
        </dgm:presLayoutVars>
      </dgm:prSet>
      <dgm:spPr/>
    </dgm:pt>
    <dgm:pt modelId="{F148DE2A-B03C-41F2-8B18-CCF83C90AE25}" type="pres">
      <dgm:prSet presAssocID="{CC109B10-6C9B-4FB7-BADD-882B2F3739BC}" presName="sibTrans" presStyleCnt="0"/>
      <dgm:spPr/>
    </dgm:pt>
    <dgm:pt modelId="{6232773C-00FB-4301-A8FE-E28891BCD5F1}" type="pres">
      <dgm:prSet presAssocID="{E66C659F-B6F3-425B-BA75-0963491289D5}" presName="compNode" presStyleCnt="0"/>
      <dgm:spPr/>
    </dgm:pt>
    <dgm:pt modelId="{8670B680-36F9-48E7-9B44-7BBD1F5C55AD}" type="pres">
      <dgm:prSet presAssocID="{E66C659F-B6F3-425B-BA75-0963491289D5}" presName="iconBgRect" presStyleLbl="bgShp" presStyleIdx="2" presStyleCnt="6" custLinFactNeighborX="-68854" custLinFactNeighborY="-15865"/>
      <dgm:spPr/>
    </dgm:pt>
    <dgm:pt modelId="{DAB1492A-DD0C-4881-B93E-7D702A919DD3}" type="pres">
      <dgm:prSet presAssocID="{E66C659F-B6F3-425B-BA75-0963491289D5}" presName="iconRect" presStyleLbl="node1" presStyleIdx="2" presStyleCnt="6" custLinFactX="-20000" custLinFactNeighborX="-100000" custLinFactNeighborY="-27651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Kopf mit Zahnrädern mit einfarbiger Füllung"/>
        </a:ext>
      </dgm:extLst>
    </dgm:pt>
    <dgm:pt modelId="{FF113F67-4C0D-4969-AAC6-F94A7C74438E}" type="pres">
      <dgm:prSet presAssocID="{E66C659F-B6F3-425B-BA75-0963491289D5}" presName="spaceRect" presStyleCnt="0"/>
      <dgm:spPr/>
    </dgm:pt>
    <dgm:pt modelId="{0A987940-9481-4F86-A4AB-C5730BE87F94}" type="pres">
      <dgm:prSet presAssocID="{E66C659F-B6F3-425B-BA75-0963491289D5}" presName="textRect" presStyleLbl="revTx" presStyleIdx="2" presStyleCnt="6" custLinFactNeighborX="-42533" custLinFactNeighborY="-42282">
        <dgm:presLayoutVars>
          <dgm:chMax val="1"/>
          <dgm:chPref val="1"/>
        </dgm:presLayoutVars>
      </dgm:prSet>
      <dgm:spPr/>
    </dgm:pt>
    <dgm:pt modelId="{288F7D21-0CF0-4DDD-8CB4-329D3B1C74AE}" type="pres">
      <dgm:prSet presAssocID="{9898DF1B-0BAD-4D96-A3E2-F8E54FF34358}" presName="sibTrans" presStyleCnt="0"/>
      <dgm:spPr/>
    </dgm:pt>
    <dgm:pt modelId="{9C261B5C-1473-4221-A905-32A5DD089BC7}" type="pres">
      <dgm:prSet presAssocID="{8C353275-B798-451E-8497-4FC14BFA63D3}" presName="compNode" presStyleCnt="0"/>
      <dgm:spPr/>
    </dgm:pt>
    <dgm:pt modelId="{3B766653-1D26-4488-80AF-0D73E697D129}" type="pres">
      <dgm:prSet presAssocID="{8C353275-B798-451E-8497-4FC14BFA63D3}" presName="iconBgRect" presStyleLbl="bgShp" presStyleIdx="3" presStyleCnt="6" custLinFactNeighborX="-54529" custLinFactNeighborY="-46307"/>
      <dgm:spPr/>
    </dgm:pt>
    <dgm:pt modelId="{5888C7FF-07A3-4F8E-ABBE-922C2DAB98EB}" type="pres">
      <dgm:prSet presAssocID="{8C353275-B798-451E-8497-4FC14BFA63D3}" presName="iconRect" presStyleLbl="node1" presStyleIdx="3" presStyleCnt="6" custLinFactNeighborX="-86603" custLinFactNeighborY="-81577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ußabdrücke mit einfarbiger Füllung"/>
        </a:ext>
      </dgm:extLst>
    </dgm:pt>
    <dgm:pt modelId="{495FEFCE-F693-4ABD-A899-20A509BA1413}" type="pres">
      <dgm:prSet presAssocID="{8C353275-B798-451E-8497-4FC14BFA63D3}" presName="spaceRect" presStyleCnt="0"/>
      <dgm:spPr/>
    </dgm:pt>
    <dgm:pt modelId="{83323428-185D-425C-896A-758E788F5A6D}" type="pres">
      <dgm:prSet presAssocID="{8C353275-B798-451E-8497-4FC14BFA63D3}" presName="textRect" presStyleLbl="revTx" presStyleIdx="3" presStyleCnt="6" custScaleX="114621" custScaleY="138264" custLinFactNeighborX="-32199" custLinFactNeighborY="-82662">
        <dgm:presLayoutVars>
          <dgm:chMax val="1"/>
          <dgm:chPref val="1"/>
        </dgm:presLayoutVars>
      </dgm:prSet>
      <dgm:spPr/>
    </dgm:pt>
    <dgm:pt modelId="{72811FFE-00CF-4E72-8A24-0C5671BD10B6}" type="pres">
      <dgm:prSet presAssocID="{982B00C4-8702-47D5-A54D-5B4449F644CD}" presName="sibTrans" presStyleCnt="0"/>
      <dgm:spPr/>
    </dgm:pt>
    <dgm:pt modelId="{E57BB146-FA0C-4EC5-8D8A-2D27E23EDC53}" type="pres">
      <dgm:prSet presAssocID="{5BA9FEAE-527D-48BB-848C-5D834046A098}" presName="compNode" presStyleCnt="0"/>
      <dgm:spPr/>
    </dgm:pt>
    <dgm:pt modelId="{F9B827A2-318B-479E-8D56-738DCAF877BF}" type="pres">
      <dgm:prSet presAssocID="{5BA9FEAE-527D-48BB-848C-5D834046A098}" presName="iconBgRect" presStyleLbl="bgShp" presStyleIdx="4" presStyleCnt="6" custLinFactNeighborX="-35081" custLinFactNeighborY="13974"/>
      <dgm:spPr/>
    </dgm:pt>
    <dgm:pt modelId="{55363D83-1E79-4EC4-8A3D-57826AB9BCD1}" type="pres">
      <dgm:prSet presAssocID="{5BA9FEAE-527D-48BB-848C-5D834046A098}" presName="iconRect" presStyleLbl="node1" presStyleIdx="4" presStyleCnt="6" custLinFactNeighborX="-59754" custLinFactNeighborY="24354"/>
      <dgm:spPr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Besorgte Gesichtskontur Silhouette"/>
        </a:ext>
      </dgm:extLst>
    </dgm:pt>
    <dgm:pt modelId="{78D46461-82A9-43EF-8D80-DCC3738447B5}" type="pres">
      <dgm:prSet presAssocID="{5BA9FEAE-527D-48BB-848C-5D834046A098}" presName="spaceRect" presStyleCnt="0"/>
      <dgm:spPr/>
    </dgm:pt>
    <dgm:pt modelId="{E7ADF9B1-CC07-45A8-BB40-5ADB4AB7C7A8}" type="pres">
      <dgm:prSet presAssocID="{5BA9FEAE-527D-48BB-848C-5D834046A098}" presName="textRect" presStyleLbl="revTx" presStyleIdx="4" presStyleCnt="6" custLinFactNeighborX="-21045" custLinFactNeighborY="4485">
        <dgm:presLayoutVars>
          <dgm:chMax val="1"/>
          <dgm:chPref val="1"/>
        </dgm:presLayoutVars>
      </dgm:prSet>
      <dgm:spPr/>
    </dgm:pt>
    <dgm:pt modelId="{7B222307-9C97-48E6-BBED-408DC4408241}" type="pres">
      <dgm:prSet presAssocID="{7ED53012-7464-4B03-B156-2401891DFA4F}" presName="sibTrans" presStyleCnt="0"/>
      <dgm:spPr/>
    </dgm:pt>
    <dgm:pt modelId="{C0BD8D47-3839-4014-B2D5-DA2DCAB85C8B}" type="pres">
      <dgm:prSet presAssocID="{652268AC-FD19-4E1A-A7D4-62BAD92EB396}" presName="compNode" presStyleCnt="0"/>
      <dgm:spPr/>
    </dgm:pt>
    <dgm:pt modelId="{7289C4F4-22A1-40D4-AD86-D00D0CF15CAB}" type="pres">
      <dgm:prSet presAssocID="{652268AC-FD19-4E1A-A7D4-62BAD92EB396}" presName="iconBgRect" presStyleLbl="bgShp" presStyleIdx="5" presStyleCnt="6" custLinFactNeighborX="-64025" custLinFactNeighborY="-68602"/>
      <dgm:spPr/>
    </dgm:pt>
    <dgm:pt modelId="{431BD6C6-0E36-4D35-9E23-7D71D615A263}" type="pres">
      <dgm:prSet presAssocID="{652268AC-FD19-4E1A-A7D4-62BAD92EB396}" presName="iconRect" presStyleLbl="node1" presStyleIdx="5" presStyleCnt="6" custLinFactX="-11587" custLinFactY="-19564" custLinFactNeighborX="-100000" custLinFactNeighborY="-100000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Zauberstab (automatisch) Silhouette"/>
        </a:ext>
      </dgm:extLst>
    </dgm:pt>
    <dgm:pt modelId="{13268F17-1655-440A-A4B1-8A241C091C86}" type="pres">
      <dgm:prSet presAssocID="{652268AC-FD19-4E1A-A7D4-62BAD92EB396}" presName="spaceRect" presStyleCnt="0"/>
      <dgm:spPr/>
    </dgm:pt>
    <dgm:pt modelId="{7D0BF14F-4F10-4F11-A8CE-B28F3B8A337F}" type="pres">
      <dgm:prSet presAssocID="{652268AC-FD19-4E1A-A7D4-62BAD92EB396}" presName="textRect" presStyleLbl="revTx" presStyleIdx="5" presStyleCnt="6" custLinFactY="-23454" custLinFactNeighborX="-33730" custLinFactNeighborY="-100000">
        <dgm:presLayoutVars>
          <dgm:chMax val="1"/>
          <dgm:chPref val="1"/>
        </dgm:presLayoutVars>
      </dgm:prSet>
      <dgm:spPr/>
    </dgm:pt>
  </dgm:ptLst>
  <dgm:cxnLst>
    <dgm:cxn modelId="{2D7B020C-636C-45AD-B873-97A8EF240AF9}" type="presOf" srcId="{AAAE4B92-43AF-46C9-9375-2CBCD6C93A97}" destId="{C691C5A7-2CC8-472C-94C7-14B3265A14D7}" srcOrd="0" destOrd="0" presId="urn:microsoft.com/office/officeart/2018/5/layout/IconCircleLabelList"/>
    <dgm:cxn modelId="{A674F00F-D862-495D-A376-4DE31AB7E9F1}" srcId="{77E73BB3-1A1D-4397-9855-4236A363618C}" destId="{652268AC-FD19-4E1A-A7D4-62BAD92EB396}" srcOrd="5" destOrd="0" parTransId="{3784EBF8-DEB8-437D-90D7-4847CF5E288D}" sibTransId="{91E3E261-8640-4887-89F9-3E2C726056AF}"/>
    <dgm:cxn modelId="{7DBBFB1B-53AA-478B-AA6F-712006D0D499}" type="presOf" srcId="{5BA9FEAE-527D-48BB-848C-5D834046A098}" destId="{E7ADF9B1-CC07-45A8-BB40-5ADB4AB7C7A8}" srcOrd="0" destOrd="0" presId="urn:microsoft.com/office/officeart/2018/5/layout/IconCircleLabelList"/>
    <dgm:cxn modelId="{77539E5E-B100-4ACE-BD74-07ED531FA748}" srcId="{77E73BB3-1A1D-4397-9855-4236A363618C}" destId="{8C353275-B798-451E-8497-4FC14BFA63D3}" srcOrd="3" destOrd="0" parTransId="{6E90B5AC-4D3B-47BF-8751-ACB79520FC33}" sibTransId="{982B00C4-8702-47D5-A54D-5B4449F644CD}"/>
    <dgm:cxn modelId="{35D0B94A-55E6-4893-8D75-ACAD0315B41F}" type="presOf" srcId="{77E73BB3-1A1D-4397-9855-4236A363618C}" destId="{656EA813-F350-4E1F-A477-BF14D33FBACA}" srcOrd="0" destOrd="0" presId="urn:microsoft.com/office/officeart/2018/5/layout/IconCircleLabelList"/>
    <dgm:cxn modelId="{0FEBE459-6656-4C7F-9C17-A918E0F3B9E0}" srcId="{77E73BB3-1A1D-4397-9855-4236A363618C}" destId="{AAAE4B92-43AF-46C9-9375-2CBCD6C93A97}" srcOrd="0" destOrd="0" parTransId="{F153842A-C896-40BE-9719-D22D1AA00B53}" sibTransId="{976E9943-8105-42B7-8281-2BF041A17836}"/>
    <dgm:cxn modelId="{852DCF8D-4AC6-4EE7-A505-F29DBF46095C}" srcId="{77E73BB3-1A1D-4397-9855-4236A363618C}" destId="{E66C659F-B6F3-425B-BA75-0963491289D5}" srcOrd="2" destOrd="0" parTransId="{6179294C-6E23-44FB-A084-AC563E6A6F12}" sibTransId="{9898DF1B-0BAD-4D96-A3E2-F8E54FF34358}"/>
    <dgm:cxn modelId="{E33C149D-563A-4650-AA1D-12B4241707AF}" type="presOf" srcId="{652268AC-FD19-4E1A-A7D4-62BAD92EB396}" destId="{7D0BF14F-4F10-4F11-A8CE-B28F3B8A337F}" srcOrd="0" destOrd="0" presId="urn:microsoft.com/office/officeart/2018/5/layout/IconCircleLabelList"/>
    <dgm:cxn modelId="{762BE6A4-9217-4121-9FF3-2F168DEAD165}" type="presOf" srcId="{E66C659F-B6F3-425B-BA75-0963491289D5}" destId="{0A987940-9481-4F86-A4AB-C5730BE87F94}" srcOrd="0" destOrd="0" presId="urn:microsoft.com/office/officeart/2018/5/layout/IconCircleLabelList"/>
    <dgm:cxn modelId="{23AA39BB-E462-4C9B-BB6D-78A8F4F92E37}" type="presOf" srcId="{41D08BC5-8E77-436A-97BC-8FEEA9A41EC6}" destId="{8444E4A5-7CD5-4E70-BB13-AE9AFDA0A225}" srcOrd="0" destOrd="0" presId="urn:microsoft.com/office/officeart/2018/5/layout/IconCircleLabelList"/>
    <dgm:cxn modelId="{AE6B15D4-4EA7-449D-BCD9-D01B2C75A506}" type="presOf" srcId="{8C353275-B798-451E-8497-4FC14BFA63D3}" destId="{83323428-185D-425C-896A-758E788F5A6D}" srcOrd="0" destOrd="0" presId="urn:microsoft.com/office/officeart/2018/5/layout/IconCircleLabelList"/>
    <dgm:cxn modelId="{A65CCCED-33A0-4BB0-B11B-466E2F387B70}" srcId="{77E73BB3-1A1D-4397-9855-4236A363618C}" destId="{5BA9FEAE-527D-48BB-848C-5D834046A098}" srcOrd="4" destOrd="0" parTransId="{6954CAD8-2257-4CEA-989A-66D6765E03EE}" sibTransId="{7ED53012-7464-4B03-B156-2401891DFA4F}"/>
    <dgm:cxn modelId="{A430B7F5-1DB7-46C8-98E1-0A1439711CB7}" srcId="{77E73BB3-1A1D-4397-9855-4236A363618C}" destId="{41D08BC5-8E77-436A-97BC-8FEEA9A41EC6}" srcOrd="1" destOrd="0" parTransId="{CA5BAC25-AE52-4854-A58C-402A1FBAE59B}" sibTransId="{CC109B10-6C9B-4FB7-BADD-882B2F3739BC}"/>
    <dgm:cxn modelId="{CEF76500-BC6D-4B83-AC25-6E2C9CC5E36D}" type="presParOf" srcId="{656EA813-F350-4E1F-A477-BF14D33FBACA}" destId="{6C9151E9-6762-4113-9C6D-37752903C4FA}" srcOrd="0" destOrd="0" presId="urn:microsoft.com/office/officeart/2018/5/layout/IconCircleLabelList"/>
    <dgm:cxn modelId="{22EFE24B-B066-432E-8733-15A4A99D75D1}" type="presParOf" srcId="{6C9151E9-6762-4113-9C6D-37752903C4FA}" destId="{60B7FC54-AF69-4DC6-B782-637DE3D9451F}" srcOrd="0" destOrd="0" presId="urn:microsoft.com/office/officeart/2018/5/layout/IconCircleLabelList"/>
    <dgm:cxn modelId="{55474C90-1F45-45C7-B58B-400DCA4A389D}" type="presParOf" srcId="{6C9151E9-6762-4113-9C6D-37752903C4FA}" destId="{9A48F51E-ABE9-4E01-B347-7D5ECAE8749A}" srcOrd="1" destOrd="0" presId="urn:microsoft.com/office/officeart/2018/5/layout/IconCircleLabelList"/>
    <dgm:cxn modelId="{E693C533-1CB4-4506-9B13-1DDF0C73B60D}" type="presParOf" srcId="{6C9151E9-6762-4113-9C6D-37752903C4FA}" destId="{F8BFCA57-9014-493A-9AD1-3BC3E6DE8732}" srcOrd="2" destOrd="0" presId="urn:microsoft.com/office/officeart/2018/5/layout/IconCircleLabelList"/>
    <dgm:cxn modelId="{2ADBADCD-15EA-4A82-A012-C5D1CFA383DA}" type="presParOf" srcId="{6C9151E9-6762-4113-9C6D-37752903C4FA}" destId="{C691C5A7-2CC8-472C-94C7-14B3265A14D7}" srcOrd="3" destOrd="0" presId="urn:microsoft.com/office/officeart/2018/5/layout/IconCircleLabelList"/>
    <dgm:cxn modelId="{AAB48580-1413-420A-BC73-E1EF9AE1CE6A}" type="presParOf" srcId="{656EA813-F350-4E1F-A477-BF14D33FBACA}" destId="{184639DC-6F81-43C6-823E-7298BCB58789}" srcOrd="1" destOrd="0" presId="urn:microsoft.com/office/officeart/2018/5/layout/IconCircleLabelList"/>
    <dgm:cxn modelId="{31782099-E7E6-4761-AC0B-CA0030679270}" type="presParOf" srcId="{656EA813-F350-4E1F-A477-BF14D33FBACA}" destId="{A7EEFCDA-B26D-471B-89DF-1FF42680F356}" srcOrd="2" destOrd="0" presId="urn:microsoft.com/office/officeart/2018/5/layout/IconCircleLabelList"/>
    <dgm:cxn modelId="{1D9CD16A-2CB1-437D-A7C5-CBACF78214C5}" type="presParOf" srcId="{A7EEFCDA-B26D-471B-89DF-1FF42680F356}" destId="{34C0E15D-ADB8-4E65-86DF-3DB36D9377B7}" srcOrd="0" destOrd="0" presId="urn:microsoft.com/office/officeart/2018/5/layout/IconCircleLabelList"/>
    <dgm:cxn modelId="{54150043-1A8F-4109-9C41-D813F3571FCE}" type="presParOf" srcId="{A7EEFCDA-B26D-471B-89DF-1FF42680F356}" destId="{005F5C80-6EB0-4ED5-92B4-667567BAB24E}" srcOrd="1" destOrd="0" presId="urn:microsoft.com/office/officeart/2018/5/layout/IconCircleLabelList"/>
    <dgm:cxn modelId="{FFE11BD0-2D53-41D3-96FF-E649CF5AC43F}" type="presParOf" srcId="{A7EEFCDA-B26D-471B-89DF-1FF42680F356}" destId="{F761FDAB-5DEE-43D2-B7CF-49CE2233BAD7}" srcOrd="2" destOrd="0" presId="urn:microsoft.com/office/officeart/2018/5/layout/IconCircleLabelList"/>
    <dgm:cxn modelId="{850B3456-1EEE-404B-8A6B-1DBA07B2C23F}" type="presParOf" srcId="{A7EEFCDA-B26D-471B-89DF-1FF42680F356}" destId="{8444E4A5-7CD5-4E70-BB13-AE9AFDA0A225}" srcOrd="3" destOrd="0" presId="urn:microsoft.com/office/officeart/2018/5/layout/IconCircleLabelList"/>
    <dgm:cxn modelId="{5D47A037-0498-4155-BFAC-28BAA95D09EA}" type="presParOf" srcId="{656EA813-F350-4E1F-A477-BF14D33FBACA}" destId="{F148DE2A-B03C-41F2-8B18-CCF83C90AE25}" srcOrd="3" destOrd="0" presId="urn:microsoft.com/office/officeart/2018/5/layout/IconCircleLabelList"/>
    <dgm:cxn modelId="{A418AA27-27BA-4996-8E26-8A5FC584206D}" type="presParOf" srcId="{656EA813-F350-4E1F-A477-BF14D33FBACA}" destId="{6232773C-00FB-4301-A8FE-E28891BCD5F1}" srcOrd="4" destOrd="0" presId="urn:microsoft.com/office/officeart/2018/5/layout/IconCircleLabelList"/>
    <dgm:cxn modelId="{F6A77B20-EE77-49DB-8701-A1BA06C11D39}" type="presParOf" srcId="{6232773C-00FB-4301-A8FE-E28891BCD5F1}" destId="{8670B680-36F9-48E7-9B44-7BBD1F5C55AD}" srcOrd="0" destOrd="0" presId="urn:microsoft.com/office/officeart/2018/5/layout/IconCircleLabelList"/>
    <dgm:cxn modelId="{019A0B46-8D42-4DD6-9F9F-973FC6842499}" type="presParOf" srcId="{6232773C-00FB-4301-A8FE-E28891BCD5F1}" destId="{DAB1492A-DD0C-4881-B93E-7D702A919DD3}" srcOrd="1" destOrd="0" presId="urn:microsoft.com/office/officeart/2018/5/layout/IconCircleLabelList"/>
    <dgm:cxn modelId="{46C52896-340A-45E5-8E24-44BDFECAF4AA}" type="presParOf" srcId="{6232773C-00FB-4301-A8FE-E28891BCD5F1}" destId="{FF113F67-4C0D-4969-AAC6-F94A7C74438E}" srcOrd="2" destOrd="0" presId="urn:microsoft.com/office/officeart/2018/5/layout/IconCircleLabelList"/>
    <dgm:cxn modelId="{B87DA13A-4CE0-4211-B37B-64828C62323E}" type="presParOf" srcId="{6232773C-00FB-4301-A8FE-E28891BCD5F1}" destId="{0A987940-9481-4F86-A4AB-C5730BE87F94}" srcOrd="3" destOrd="0" presId="urn:microsoft.com/office/officeart/2018/5/layout/IconCircleLabelList"/>
    <dgm:cxn modelId="{36F3E783-E34B-4970-8553-6C25E7B5283C}" type="presParOf" srcId="{656EA813-F350-4E1F-A477-BF14D33FBACA}" destId="{288F7D21-0CF0-4DDD-8CB4-329D3B1C74AE}" srcOrd="5" destOrd="0" presId="urn:microsoft.com/office/officeart/2018/5/layout/IconCircleLabelList"/>
    <dgm:cxn modelId="{868C2A27-DF0B-452C-B379-4410033F76CF}" type="presParOf" srcId="{656EA813-F350-4E1F-A477-BF14D33FBACA}" destId="{9C261B5C-1473-4221-A905-32A5DD089BC7}" srcOrd="6" destOrd="0" presId="urn:microsoft.com/office/officeart/2018/5/layout/IconCircleLabelList"/>
    <dgm:cxn modelId="{551C16E8-90C4-4161-A31F-7111505A530C}" type="presParOf" srcId="{9C261B5C-1473-4221-A905-32A5DD089BC7}" destId="{3B766653-1D26-4488-80AF-0D73E697D129}" srcOrd="0" destOrd="0" presId="urn:microsoft.com/office/officeart/2018/5/layout/IconCircleLabelList"/>
    <dgm:cxn modelId="{51C90ED0-5D93-4762-A9C5-C1D9E09BB2CF}" type="presParOf" srcId="{9C261B5C-1473-4221-A905-32A5DD089BC7}" destId="{5888C7FF-07A3-4F8E-ABBE-922C2DAB98EB}" srcOrd="1" destOrd="0" presId="urn:microsoft.com/office/officeart/2018/5/layout/IconCircleLabelList"/>
    <dgm:cxn modelId="{F3BBD6B7-1EE6-49F7-9EB9-9C628798564C}" type="presParOf" srcId="{9C261B5C-1473-4221-A905-32A5DD089BC7}" destId="{495FEFCE-F693-4ABD-A899-20A509BA1413}" srcOrd="2" destOrd="0" presId="urn:microsoft.com/office/officeart/2018/5/layout/IconCircleLabelList"/>
    <dgm:cxn modelId="{F699DE1E-B186-4C9A-87FC-B7321B4ED858}" type="presParOf" srcId="{9C261B5C-1473-4221-A905-32A5DD089BC7}" destId="{83323428-185D-425C-896A-758E788F5A6D}" srcOrd="3" destOrd="0" presId="urn:microsoft.com/office/officeart/2018/5/layout/IconCircleLabelList"/>
    <dgm:cxn modelId="{D9D50CF6-8F13-44C2-8C5C-7613F59A0707}" type="presParOf" srcId="{656EA813-F350-4E1F-A477-BF14D33FBACA}" destId="{72811FFE-00CF-4E72-8A24-0C5671BD10B6}" srcOrd="7" destOrd="0" presId="urn:microsoft.com/office/officeart/2018/5/layout/IconCircleLabelList"/>
    <dgm:cxn modelId="{A32E0E85-587C-465D-8708-DD9600C6275B}" type="presParOf" srcId="{656EA813-F350-4E1F-A477-BF14D33FBACA}" destId="{E57BB146-FA0C-4EC5-8D8A-2D27E23EDC53}" srcOrd="8" destOrd="0" presId="urn:microsoft.com/office/officeart/2018/5/layout/IconCircleLabelList"/>
    <dgm:cxn modelId="{E29B0829-6E3F-41DF-ACF4-1294566375C8}" type="presParOf" srcId="{E57BB146-FA0C-4EC5-8D8A-2D27E23EDC53}" destId="{F9B827A2-318B-479E-8D56-738DCAF877BF}" srcOrd="0" destOrd="0" presId="urn:microsoft.com/office/officeart/2018/5/layout/IconCircleLabelList"/>
    <dgm:cxn modelId="{AF64B02F-7EA1-4728-99F3-A0DCF0DBB1CB}" type="presParOf" srcId="{E57BB146-FA0C-4EC5-8D8A-2D27E23EDC53}" destId="{55363D83-1E79-4EC4-8A3D-57826AB9BCD1}" srcOrd="1" destOrd="0" presId="urn:microsoft.com/office/officeart/2018/5/layout/IconCircleLabelList"/>
    <dgm:cxn modelId="{8DDCB514-6802-4935-B4BB-8806DD36FEB8}" type="presParOf" srcId="{E57BB146-FA0C-4EC5-8D8A-2D27E23EDC53}" destId="{78D46461-82A9-43EF-8D80-DCC3738447B5}" srcOrd="2" destOrd="0" presId="urn:microsoft.com/office/officeart/2018/5/layout/IconCircleLabelList"/>
    <dgm:cxn modelId="{1AC45557-8D18-4419-824F-7C31242E667B}" type="presParOf" srcId="{E57BB146-FA0C-4EC5-8D8A-2D27E23EDC53}" destId="{E7ADF9B1-CC07-45A8-BB40-5ADB4AB7C7A8}" srcOrd="3" destOrd="0" presId="urn:microsoft.com/office/officeart/2018/5/layout/IconCircleLabelList"/>
    <dgm:cxn modelId="{B2974340-17B9-4580-AAC5-EE7C481316F8}" type="presParOf" srcId="{656EA813-F350-4E1F-A477-BF14D33FBACA}" destId="{7B222307-9C97-48E6-BBED-408DC4408241}" srcOrd="9" destOrd="0" presId="urn:microsoft.com/office/officeart/2018/5/layout/IconCircleLabelList"/>
    <dgm:cxn modelId="{610C12A1-3650-4549-AA1B-5819F6CE9BDE}" type="presParOf" srcId="{656EA813-F350-4E1F-A477-BF14D33FBACA}" destId="{C0BD8D47-3839-4014-B2D5-DA2DCAB85C8B}" srcOrd="10" destOrd="0" presId="urn:microsoft.com/office/officeart/2018/5/layout/IconCircleLabelList"/>
    <dgm:cxn modelId="{E04CC8E6-2D1B-4D31-A39A-7CDC247F06CF}" type="presParOf" srcId="{C0BD8D47-3839-4014-B2D5-DA2DCAB85C8B}" destId="{7289C4F4-22A1-40D4-AD86-D00D0CF15CAB}" srcOrd="0" destOrd="0" presId="urn:microsoft.com/office/officeart/2018/5/layout/IconCircleLabelList"/>
    <dgm:cxn modelId="{9CFBFD41-D60F-4041-97DF-5B098A56AAB0}" type="presParOf" srcId="{C0BD8D47-3839-4014-B2D5-DA2DCAB85C8B}" destId="{431BD6C6-0E36-4D35-9E23-7D71D615A263}" srcOrd="1" destOrd="0" presId="urn:microsoft.com/office/officeart/2018/5/layout/IconCircleLabelList"/>
    <dgm:cxn modelId="{B79B5C4D-FAD0-45E8-AE16-8067483537A6}" type="presParOf" srcId="{C0BD8D47-3839-4014-B2D5-DA2DCAB85C8B}" destId="{13268F17-1655-440A-A4B1-8A241C091C86}" srcOrd="2" destOrd="0" presId="urn:microsoft.com/office/officeart/2018/5/layout/IconCircleLabelList"/>
    <dgm:cxn modelId="{EE25CCB7-2B6B-4508-A9A2-E66EA0ABD660}" type="presParOf" srcId="{C0BD8D47-3839-4014-B2D5-DA2DCAB85C8B}" destId="{7D0BF14F-4F10-4F11-A8CE-B28F3B8A337F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7FC54-AF69-4DC6-B782-637DE3D9451F}">
      <dsp:nvSpPr>
        <dsp:cNvPr id="0" name=""/>
        <dsp:cNvSpPr/>
      </dsp:nvSpPr>
      <dsp:spPr>
        <a:xfrm>
          <a:off x="595735" y="1064946"/>
          <a:ext cx="1509750" cy="150975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A48F51E-ABE9-4E01-B347-7D5ECAE8749A}">
      <dsp:nvSpPr>
        <dsp:cNvPr id="0" name=""/>
        <dsp:cNvSpPr/>
      </dsp:nvSpPr>
      <dsp:spPr>
        <a:xfrm>
          <a:off x="925470" y="1385746"/>
          <a:ext cx="866250" cy="86625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91C5A7-2CC8-472C-94C7-14B3265A14D7}">
      <dsp:nvSpPr>
        <dsp:cNvPr id="0" name=""/>
        <dsp:cNvSpPr/>
      </dsp:nvSpPr>
      <dsp:spPr>
        <a:xfrm>
          <a:off x="0" y="2769604"/>
          <a:ext cx="2475000" cy="2335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2300" b="1" i="0" u="sng" kern="1200" baseline="0" dirty="0"/>
            <a:t>Demenz Bedeutung</a:t>
          </a:r>
          <a:endParaRPr lang="en-US" sz="2300" kern="1200" dirty="0"/>
        </a:p>
      </dsp:txBody>
      <dsp:txXfrm>
        <a:off x="0" y="2769604"/>
        <a:ext cx="2475000" cy="2335019"/>
      </dsp:txXfrm>
    </dsp:sp>
    <dsp:sp modelId="{51A8A078-D07A-4591-BC98-64B7722E1713}">
      <dsp:nvSpPr>
        <dsp:cNvPr id="0" name=""/>
        <dsp:cNvSpPr/>
      </dsp:nvSpPr>
      <dsp:spPr>
        <a:xfrm>
          <a:off x="3533174" y="470081"/>
          <a:ext cx="1509750" cy="150975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7B6B9C5-11A3-4EBC-901E-9A2631B3EF44}">
      <dsp:nvSpPr>
        <dsp:cNvPr id="0" name=""/>
        <dsp:cNvSpPr/>
      </dsp:nvSpPr>
      <dsp:spPr>
        <a:xfrm>
          <a:off x="3854925" y="762919"/>
          <a:ext cx="866250" cy="8662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8F3A61-00E0-4B80-B7C5-90464C9B6921}">
      <dsp:nvSpPr>
        <dsp:cNvPr id="0" name=""/>
        <dsp:cNvSpPr/>
      </dsp:nvSpPr>
      <dsp:spPr>
        <a:xfrm>
          <a:off x="2926076" y="2380560"/>
          <a:ext cx="3255045" cy="33349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i="0" kern="1200" baseline="0" dirty="0"/>
            <a:t>Aus medizinisch-neurologischer Sicht ist Demenz keine Krankheit, sondern ein Syndrom.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i="0" kern="1200" baseline="0" dirty="0"/>
            <a:t>Dies Bedeutet, dass es sich um eine Kombination aus kognitiven Symptomen  und Verhaltensveränderungen handelt</a:t>
          </a:r>
          <a:endParaRPr lang="en-US" sz="1600" kern="1200" dirty="0"/>
        </a:p>
      </dsp:txBody>
      <dsp:txXfrm>
        <a:off x="2926076" y="2380560"/>
        <a:ext cx="3255045" cy="3334991"/>
      </dsp:txXfrm>
    </dsp:sp>
    <dsp:sp modelId="{BA3DCAEA-11E9-4C37-8A44-60FD804D385E}">
      <dsp:nvSpPr>
        <dsp:cNvPr id="0" name=""/>
        <dsp:cNvSpPr/>
      </dsp:nvSpPr>
      <dsp:spPr>
        <a:xfrm>
          <a:off x="7443314" y="846161"/>
          <a:ext cx="816865" cy="92617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157C340-C4CE-4AC9-839E-AB21218C3B63}">
      <dsp:nvSpPr>
        <dsp:cNvPr id="0" name=""/>
        <dsp:cNvSpPr/>
      </dsp:nvSpPr>
      <dsp:spPr>
        <a:xfrm>
          <a:off x="7418621" y="876121"/>
          <a:ext cx="866250" cy="86625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BB10B1-23CE-4E00-A1BA-4AC24FB7E1CC}">
      <dsp:nvSpPr>
        <dsp:cNvPr id="0" name=""/>
        <dsp:cNvSpPr/>
      </dsp:nvSpPr>
      <dsp:spPr>
        <a:xfrm>
          <a:off x="6640766" y="2534371"/>
          <a:ext cx="2421960" cy="23350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b="1" kern="1200" dirty="0"/>
            <a:t>Plus </a:t>
          </a:r>
          <a:r>
            <a:rPr lang="en-US" sz="1100" kern="1200" dirty="0"/>
            <a:t>                        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+mn-lt"/>
              <a:cs typeface="Times New Roman" panose="02020603050405020304" pitchFamily="18" charset="0"/>
            </a:rPr>
            <a:t>Es gibt eine psychiatrische Erkrankung wie Depression/Persönlichkeits-störung usw. </a:t>
          </a:r>
        </a:p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+mn-lt"/>
              <a:cs typeface="Times New Roman" panose="02020603050405020304" pitchFamily="18" charset="0"/>
            </a:rPr>
            <a:t>Eine beginnende Demenz kommt zusätzlich dazu!</a:t>
          </a:r>
          <a:r>
            <a:rPr lang="en-US" sz="1100" kern="1200" dirty="0">
              <a:latin typeface="+mn-lt"/>
            </a:rPr>
            <a:t>   </a:t>
          </a:r>
        </a:p>
      </dsp:txBody>
      <dsp:txXfrm>
        <a:off x="6640766" y="2534371"/>
        <a:ext cx="2421960" cy="23350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3DCAEA-11E9-4C37-8A44-60FD804D385E}">
      <dsp:nvSpPr>
        <dsp:cNvPr id="0" name=""/>
        <dsp:cNvSpPr/>
      </dsp:nvSpPr>
      <dsp:spPr>
        <a:xfrm>
          <a:off x="4017921" y="1253783"/>
          <a:ext cx="642870" cy="801657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2157C340-C4CE-4AC9-839E-AB21218C3B63}">
      <dsp:nvSpPr>
        <dsp:cNvPr id="0" name=""/>
        <dsp:cNvSpPr/>
      </dsp:nvSpPr>
      <dsp:spPr>
        <a:xfrm>
          <a:off x="3709356" y="1043494"/>
          <a:ext cx="1260000" cy="12222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BB10B1-23CE-4E00-A1BA-4AC24FB7E1CC}">
      <dsp:nvSpPr>
        <dsp:cNvPr id="0" name=""/>
        <dsp:cNvSpPr/>
      </dsp:nvSpPr>
      <dsp:spPr>
        <a:xfrm>
          <a:off x="1492440" y="2898583"/>
          <a:ext cx="5693832" cy="177347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600" b="1" kern="1200" dirty="0">
              <a:latin typeface="+mn-lt"/>
            </a:rPr>
            <a:t>   </a:t>
          </a:r>
          <a:endParaRPr lang="de-AT" sz="1600" b="1" kern="1200" dirty="0">
            <a:latin typeface="+mn-lt"/>
            <a:cs typeface="Times New Roman" panose="02020603050405020304" pitchFamily="18" charset="0"/>
          </a:endParaRP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kern="1200" dirty="0">
              <a:latin typeface="+mn-lt"/>
              <a:cs typeface="Times New Roman" panose="02020603050405020304" pitchFamily="18" charset="0"/>
            </a:rPr>
            <a:t>+ Alleine sein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kern="1200" dirty="0">
              <a:latin typeface="+mn-lt"/>
              <a:cs typeface="Times New Roman" panose="02020603050405020304" pitchFamily="18" charset="0"/>
            </a:rPr>
            <a:t>+ Gefühl der Langeweile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kern="1200" dirty="0">
              <a:latin typeface="+mn-lt"/>
              <a:cs typeface="Times New Roman" panose="02020603050405020304" pitchFamily="18" charset="0"/>
            </a:rPr>
            <a:t>+ Gefühl des „nicht gebraucht werden“</a:t>
          </a:r>
        </a:p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600" b="1" kern="1200" dirty="0">
              <a:latin typeface="+mn-lt"/>
              <a:cs typeface="Times New Roman" panose="02020603050405020304" pitchFamily="18" charset="0"/>
            </a:rPr>
            <a:t>+ Eintöniger </a:t>
          </a:r>
          <a:r>
            <a:rPr lang="de-AT" sz="1600" b="1" kern="1200" dirty="0" err="1">
              <a:latin typeface="+mn-lt"/>
              <a:cs typeface="Times New Roman" panose="02020603050405020304" pitchFamily="18" charset="0"/>
            </a:rPr>
            <a:t>alltag</a:t>
          </a:r>
          <a:endParaRPr lang="de-AT" sz="1600" b="1" kern="1200" dirty="0">
            <a:latin typeface="+mn-lt"/>
            <a:cs typeface="Times New Roman" panose="02020603050405020304" pitchFamily="18" charset="0"/>
          </a:endParaRPr>
        </a:p>
      </dsp:txBody>
      <dsp:txXfrm>
        <a:off x="1492440" y="2898583"/>
        <a:ext cx="5693832" cy="177347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7FC54-AF69-4DC6-B782-637DE3D9451F}">
      <dsp:nvSpPr>
        <dsp:cNvPr id="0" name=""/>
        <dsp:cNvSpPr/>
      </dsp:nvSpPr>
      <dsp:spPr>
        <a:xfrm>
          <a:off x="486050" y="1396215"/>
          <a:ext cx="1137143" cy="112781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A48F51E-ABE9-4E01-B347-7D5ECAE8749A}">
      <dsp:nvSpPr>
        <dsp:cNvPr id="0" name=""/>
        <dsp:cNvSpPr/>
      </dsp:nvSpPr>
      <dsp:spPr>
        <a:xfrm>
          <a:off x="711772" y="1619983"/>
          <a:ext cx="652459" cy="647104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91C5A7-2CC8-472C-94C7-14B3265A14D7}">
      <dsp:nvSpPr>
        <dsp:cNvPr id="0" name=""/>
        <dsp:cNvSpPr/>
      </dsp:nvSpPr>
      <dsp:spPr>
        <a:xfrm>
          <a:off x="0" y="2823011"/>
          <a:ext cx="2472714" cy="1690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100" b="1" kern="1200" dirty="0" err="1"/>
            <a:t>Kurzzeitgedächtnis</a:t>
          </a:r>
          <a:r>
            <a:rPr lang="en-US" sz="1100" b="1" kern="1200" dirty="0"/>
            <a:t>- </a:t>
          </a:r>
          <a:r>
            <a:rPr lang="en-US" sz="1100" b="1" kern="1200" dirty="0" err="1"/>
            <a:t>Langzeitgedächtnis</a:t>
          </a:r>
          <a:endParaRPr lang="en-US" sz="1100" b="1" kern="1200" dirty="0"/>
        </a:p>
      </dsp:txBody>
      <dsp:txXfrm>
        <a:off x="0" y="2823011"/>
        <a:ext cx="2472714" cy="169061"/>
      </dsp:txXfrm>
    </dsp:sp>
    <dsp:sp modelId="{34C0E15D-ADB8-4E65-86DF-3DB36D9377B7}">
      <dsp:nvSpPr>
        <dsp:cNvPr id="0" name=""/>
        <dsp:cNvSpPr/>
      </dsp:nvSpPr>
      <dsp:spPr>
        <a:xfrm>
          <a:off x="2466722" y="1429198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05F5C80-6EB0-4ED5-92B4-667567BAB24E}">
      <dsp:nvSpPr>
        <dsp:cNvPr id="0" name=""/>
        <dsp:cNvSpPr/>
      </dsp:nvSpPr>
      <dsp:spPr>
        <a:xfrm>
          <a:off x="2643842" y="1639540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44E4A5-7CD5-4E70-BB13-AE9AFDA0A225}">
      <dsp:nvSpPr>
        <dsp:cNvPr id="0" name=""/>
        <dsp:cNvSpPr/>
      </dsp:nvSpPr>
      <dsp:spPr>
        <a:xfrm>
          <a:off x="2336589" y="271379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Orientierung (zur Person, örtlich, zeitlich, situativ)​</a:t>
          </a:r>
        </a:p>
      </dsp:txBody>
      <dsp:txXfrm>
        <a:off x="2336589" y="2713799"/>
        <a:ext cx="1800000" cy="720000"/>
      </dsp:txXfrm>
    </dsp:sp>
    <dsp:sp modelId="{8670B680-36F9-48E7-9B44-7BBD1F5C55AD}">
      <dsp:nvSpPr>
        <dsp:cNvPr id="0" name=""/>
        <dsp:cNvSpPr/>
      </dsp:nvSpPr>
      <dsp:spPr>
        <a:xfrm>
          <a:off x="4564857" y="1370895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AB1492A-DD0C-4881-B93E-7D702A919DD3}">
      <dsp:nvSpPr>
        <dsp:cNvPr id="0" name=""/>
        <dsp:cNvSpPr/>
      </dsp:nvSpPr>
      <dsp:spPr>
        <a:xfrm>
          <a:off x="4798866" y="1604896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987940-9481-4F86-A4AB-C5730BE87F94}">
      <dsp:nvSpPr>
        <dsp:cNvPr id="0" name=""/>
        <dsp:cNvSpPr/>
      </dsp:nvSpPr>
      <dsp:spPr>
        <a:xfrm>
          <a:off x="4213864" y="2763148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Planvolles und gezieltes Handeln​</a:t>
          </a:r>
        </a:p>
      </dsp:txBody>
      <dsp:txXfrm>
        <a:off x="4213864" y="2763148"/>
        <a:ext cx="1800000" cy="720000"/>
      </dsp:txXfrm>
    </dsp:sp>
    <dsp:sp modelId="{3B766653-1D26-4488-80AF-0D73E697D129}">
      <dsp:nvSpPr>
        <dsp:cNvPr id="0" name=""/>
        <dsp:cNvSpPr/>
      </dsp:nvSpPr>
      <dsp:spPr>
        <a:xfrm>
          <a:off x="6498077" y="1285528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888C7FF-07A3-4F8E-ABBE-922C2DAB98EB}">
      <dsp:nvSpPr>
        <dsp:cNvPr id="0" name=""/>
        <dsp:cNvSpPr/>
      </dsp:nvSpPr>
      <dsp:spPr>
        <a:xfrm>
          <a:off x="6785208" y="1514053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323428-185D-425C-896A-758E788F5A6D}">
      <dsp:nvSpPr>
        <dsp:cNvPr id="0" name=""/>
        <dsp:cNvSpPr/>
      </dsp:nvSpPr>
      <dsp:spPr>
        <a:xfrm>
          <a:off x="6428350" y="2743110"/>
          <a:ext cx="2063178" cy="995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Verhaltensänderungen (ständige Wiederholungen, „Wandern“, Aggressionen)​</a:t>
          </a:r>
        </a:p>
      </dsp:txBody>
      <dsp:txXfrm>
        <a:off x="6428350" y="2743110"/>
        <a:ext cx="2063178" cy="995500"/>
      </dsp:txXfrm>
    </dsp:sp>
    <dsp:sp modelId="{F9B827A2-318B-479E-8D56-738DCAF877BF}">
      <dsp:nvSpPr>
        <dsp:cNvPr id="0" name=""/>
        <dsp:cNvSpPr/>
      </dsp:nvSpPr>
      <dsp:spPr>
        <a:xfrm>
          <a:off x="1492630" y="3741759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5363D83-1E79-4EC4-8A3D-57826AB9BCD1}">
      <dsp:nvSpPr>
        <dsp:cNvPr id="0" name=""/>
        <dsp:cNvSpPr/>
      </dsp:nvSpPr>
      <dsp:spPr>
        <a:xfrm>
          <a:off x="1735369" y="3975752"/>
          <a:ext cx="630000" cy="63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ADF9B1-CC07-45A8-BB40-5ADB4AB7C7A8}">
      <dsp:nvSpPr>
        <dsp:cNvPr id="0" name=""/>
        <dsp:cNvSpPr/>
      </dsp:nvSpPr>
      <dsp:spPr>
        <a:xfrm>
          <a:off x="1492624" y="5159337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Psychische Symptome (Angst, Misstrauen, Depressionen)​</a:t>
          </a:r>
        </a:p>
      </dsp:txBody>
      <dsp:txXfrm>
        <a:off x="1492624" y="5159337"/>
        <a:ext cx="1800000" cy="720000"/>
      </dsp:txXfrm>
    </dsp:sp>
    <dsp:sp modelId="{7289C4F4-22A1-40D4-AD86-D00D0CF15CAB}">
      <dsp:nvSpPr>
        <dsp:cNvPr id="0" name=""/>
        <dsp:cNvSpPr/>
      </dsp:nvSpPr>
      <dsp:spPr>
        <a:xfrm>
          <a:off x="3849662" y="3767331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31BD6C6-0E36-4D35-9E23-7D71D615A263}">
      <dsp:nvSpPr>
        <dsp:cNvPr id="0" name=""/>
        <dsp:cNvSpPr/>
      </dsp:nvSpPr>
      <dsp:spPr>
        <a:xfrm>
          <a:off x="4083658" y="4001330"/>
          <a:ext cx="630000" cy="630000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0BF14F-4F10-4F11-A8CE-B28F3B8A337F}">
      <dsp:nvSpPr>
        <dsp:cNvPr id="0" name=""/>
        <dsp:cNvSpPr/>
      </dsp:nvSpPr>
      <dsp:spPr>
        <a:xfrm>
          <a:off x="3879640" y="514876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Verkennungen (emotional, physiologisch)​</a:t>
          </a:r>
        </a:p>
      </dsp:txBody>
      <dsp:txXfrm>
        <a:off x="3879640" y="5148760"/>
        <a:ext cx="1800000" cy="720000"/>
      </dsp:txXfrm>
    </dsp:sp>
    <dsp:sp modelId="{537B7E07-3510-4BBD-911C-692F402E3DA5}">
      <dsp:nvSpPr>
        <dsp:cNvPr id="0" name=""/>
        <dsp:cNvSpPr/>
      </dsp:nvSpPr>
      <dsp:spPr>
        <a:xfrm>
          <a:off x="6017674" y="3691130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3A5CCAE-4FBF-43DB-9566-84C8E9483788}">
      <dsp:nvSpPr>
        <dsp:cNvPr id="0" name=""/>
        <dsp:cNvSpPr/>
      </dsp:nvSpPr>
      <dsp:spPr>
        <a:xfrm>
          <a:off x="6251666" y="3925131"/>
          <a:ext cx="630000" cy="630000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5540C36-D27A-4CD0-8264-B20D9C489241}">
      <dsp:nvSpPr>
        <dsp:cNvPr id="0" name=""/>
        <dsp:cNvSpPr/>
      </dsp:nvSpPr>
      <dsp:spPr>
        <a:xfrm>
          <a:off x="5910507" y="5111903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Halluzinationen (optisch, akustisch, haptisch, olfaktorisch,…)​</a:t>
          </a:r>
        </a:p>
      </dsp:txBody>
      <dsp:txXfrm>
        <a:off x="5910507" y="5111903"/>
        <a:ext cx="1800000" cy="720000"/>
      </dsp:txXfrm>
    </dsp:sp>
    <dsp:sp modelId="{06C66A6C-25D6-4657-BBD2-0AB00012486F}">
      <dsp:nvSpPr>
        <dsp:cNvPr id="0" name=""/>
        <dsp:cNvSpPr/>
      </dsp:nvSpPr>
      <dsp:spPr>
        <a:xfrm>
          <a:off x="7925009" y="3683883"/>
          <a:ext cx="1098000" cy="1098000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5C8047C-50F8-4DC4-80AC-88CF15D417FB}">
      <dsp:nvSpPr>
        <dsp:cNvPr id="0" name=""/>
        <dsp:cNvSpPr/>
      </dsp:nvSpPr>
      <dsp:spPr>
        <a:xfrm>
          <a:off x="8159005" y="3917886"/>
          <a:ext cx="630000" cy="630000"/>
        </a:xfrm>
        <a:prstGeom prst="rect">
          <a:avLst/>
        </a:prstGeom>
        <a:blipFill>
          <a:blip xmlns:r="http://schemas.openxmlformats.org/officeDocument/2006/relationships"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DD7994-9D69-44B1-86CE-FC2B9E383FE7}">
      <dsp:nvSpPr>
        <dsp:cNvPr id="0" name=""/>
        <dsp:cNvSpPr/>
      </dsp:nvSpPr>
      <dsp:spPr>
        <a:xfrm>
          <a:off x="7574013" y="5101470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cs typeface="Times New Roman" panose="02020603050405020304" pitchFamily="18" charset="0"/>
            </a:rPr>
            <a:t>Wahn (eigene Wirklichkeit)</a:t>
          </a:r>
          <a:endParaRPr lang="de-AT" sz="1100" kern="1200" dirty="0"/>
        </a:p>
      </dsp:txBody>
      <dsp:txXfrm>
        <a:off x="7574013" y="5101470"/>
        <a:ext cx="1800000" cy="72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56740-A9F5-400F-A670-5AE7D73C69DB}">
      <dsp:nvSpPr>
        <dsp:cNvPr id="0" name=""/>
        <dsp:cNvSpPr/>
      </dsp:nvSpPr>
      <dsp:spPr>
        <a:xfrm>
          <a:off x="1415" y="1909717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Regulierung  von Blutdruck, Übergewicht, Blutfetten bereits im mittleren Lebensalter​</a:t>
          </a:r>
          <a:endParaRPr lang="en-US" sz="1600" b="0" kern="1200" dirty="0">
            <a:solidFill>
              <a:schemeClr val="bg1"/>
            </a:solidFill>
            <a:latin typeface="+mn-lt"/>
          </a:endParaRPr>
        </a:p>
      </dsp:txBody>
      <dsp:txXfrm>
        <a:off x="341075" y="2249377"/>
        <a:ext cx="1640023" cy="1640023"/>
      </dsp:txXfrm>
    </dsp:sp>
    <dsp:sp modelId="{36F0F741-DECC-40EF-AE54-1A85087EFEB7}">
      <dsp:nvSpPr>
        <dsp:cNvPr id="0" name=""/>
        <dsp:cNvSpPr/>
      </dsp:nvSpPr>
      <dsp:spPr>
        <a:xfrm>
          <a:off x="1503260" y="3231905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Aufnahme von genügend Vitamin B12​/Omega -3 Fettsäure</a:t>
          </a:r>
        </a:p>
      </dsp:txBody>
      <dsp:txXfrm>
        <a:off x="1842920" y="3571565"/>
        <a:ext cx="1640023" cy="1640023"/>
      </dsp:txXfrm>
    </dsp:sp>
    <dsp:sp modelId="{3B138E7F-0D89-46EA-9AC0-45A583B6D30C}">
      <dsp:nvSpPr>
        <dsp:cNvPr id="0" name=""/>
        <dsp:cNvSpPr/>
      </dsp:nvSpPr>
      <dsp:spPr>
        <a:xfrm>
          <a:off x="3435194" y="3737151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Regelmäßige, körperliche Bewegung​</a:t>
          </a:r>
        </a:p>
      </dsp:txBody>
      <dsp:txXfrm>
        <a:off x="3774854" y="4076811"/>
        <a:ext cx="1640023" cy="1640023"/>
      </dsp:txXfrm>
    </dsp:sp>
    <dsp:sp modelId="{00744464-4F67-4300-8683-C3851AAA5429}">
      <dsp:nvSpPr>
        <dsp:cNvPr id="0" name=""/>
        <dsp:cNvSpPr/>
      </dsp:nvSpPr>
      <dsp:spPr>
        <a:xfrm>
          <a:off x="5644828" y="3737151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​Lebenslanges Lernen ist ein wirksamer Schutzfaktor</a:t>
          </a:r>
        </a:p>
      </dsp:txBody>
      <dsp:txXfrm>
        <a:off x="5984488" y="4076811"/>
        <a:ext cx="1640023" cy="1640023"/>
      </dsp:txXfrm>
    </dsp:sp>
    <dsp:sp modelId="{1C96CFB9-83C4-40B6-9B1E-33CBACB7C34C}">
      <dsp:nvSpPr>
        <dsp:cNvPr id="0" name=""/>
        <dsp:cNvSpPr/>
      </dsp:nvSpPr>
      <dsp:spPr>
        <a:xfrm>
          <a:off x="7779069" y="3620302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Pflege sozialer Beziehungen​</a:t>
          </a:r>
        </a:p>
      </dsp:txBody>
      <dsp:txXfrm>
        <a:off x="8118729" y="3959962"/>
        <a:ext cx="1640023" cy="1640023"/>
      </dsp:txXfrm>
    </dsp:sp>
    <dsp:sp modelId="{9BCEF036-C567-4BAD-BCD6-5654A2B2490F}">
      <dsp:nvSpPr>
        <dsp:cNvPr id="0" name=""/>
        <dsp:cNvSpPr/>
      </dsp:nvSpPr>
      <dsp:spPr>
        <a:xfrm>
          <a:off x="9280205" y="2613197"/>
          <a:ext cx="2319343" cy="23193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7641" tIns="20320" rIns="127641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600" b="0" kern="12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rPr>
            <a:t>Förderung der Flexibilität, Neues ausprobieren</a:t>
          </a:r>
          <a:r>
            <a:rPr lang="de-AT" sz="1600" b="0" kern="1200" dirty="0">
              <a:solidFill>
                <a:schemeClr val="bg1"/>
              </a:solidFill>
              <a:latin typeface="+mn-lt"/>
            </a:rPr>
            <a:t>​</a:t>
          </a:r>
        </a:p>
      </dsp:txBody>
      <dsp:txXfrm>
        <a:off x="9619865" y="2952857"/>
        <a:ext cx="1640023" cy="164002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7FC54-AF69-4DC6-B782-637DE3D9451F}">
      <dsp:nvSpPr>
        <dsp:cNvPr id="0" name=""/>
        <dsp:cNvSpPr/>
      </dsp:nvSpPr>
      <dsp:spPr>
        <a:xfrm>
          <a:off x="881591" y="920402"/>
          <a:ext cx="1076035" cy="1010235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A48F51E-ABE9-4E01-B347-7D5ECAE8749A}">
      <dsp:nvSpPr>
        <dsp:cNvPr id="0" name=""/>
        <dsp:cNvSpPr/>
      </dsp:nvSpPr>
      <dsp:spPr>
        <a:xfrm>
          <a:off x="1095823" y="1073321"/>
          <a:ext cx="647565" cy="67224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l="-2000" r="-2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91C5A7-2CC8-472C-94C7-14B3265A14D7}">
      <dsp:nvSpPr>
        <dsp:cNvPr id="0" name=""/>
        <dsp:cNvSpPr/>
      </dsp:nvSpPr>
      <dsp:spPr>
        <a:xfrm>
          <a:off x="195943" y="2316146"/>
          <a:ext cx="2359220" cy="4050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Verhalten ist wichtig und gut – auch das Verhalten Demenzkranker Menschen</a:t>
          </a:r>
          <a:endParaRPr lang="en-US" sz="1400" kern="1200" dirty="0">
            <a:latin typeface="+mn-lt"/>
          </a:endParaRPr>
        </a:p>
      </dsp:txBody>
      <dsp:txXfrm>
        <a:off x="195943" y="2316146"/>
        <a:ext cx="2359220" cy="405064"/>
      </dsp:txXfrm>
    </dsp:sp>
    <dsp:sp modelId="{63219A80-C724-43E3-AB0E-2BCE87CADBC6}">
      <dsp:nvSpPr>
        <dsp:cNvPr id="0" name=""/>
        <dsp:cNvSpPr/>
      </dsp:nvSpPr>
      <dsp:spPr>
        <a:xfrm>
          <a:off x="5517248" y="903158"/>
          <a:ext cx="1047603" cy="1047603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4798A21-94D9-4FD0-A6A0-AF624146EBDE}">
      <dsp:nvSpPr>
        <dsp:cNvPr id="0" name=""/>
        <dsp:cNvSpPr/>
      </dsp:nvSpPr>
      <dsp:spPr>
        <a:xfrm>
          <a:off x="5740500" y="1126414"/>
          <a:ext cx="601083" cy="6010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8D532D2-686E-4202-8166-2CAB1DD375BB}">
      <dsp:nvSpPr>
        <dsp:cNvPr id="0" name=""/>
        <dsp:cNvSpPr/>
      </dsp:nvSpPr>
      <dsp:spPr>
        <a:xfrm>
          <a:off x="5067419" y="2275267"/>
          <a:ext cx="1947237" cy="83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(Fast) jedes Verhalten hat einen Sinn – auch das der Demenzerkrankten</a:t>
          </a:r>
        </a:p>
      </dsp:txBody>
      <dsp:txXfrm>
        <a:off x="5067419" y="2275267"/>
        <a:ext cx="1947237" cy="835926"/>
      </dsp:txXfrm>
    </dsp:sp>
    <dsp:sp modelId="{B6071018-E120-4117-B2EC-A8029168B94C}">
      <dsp:nvSpPr>
        <dsp:cNvPr id="0" name=""/>
        <dsp:cNvSpPr/>
      </dsp:nvSpPr>
      <dsp:spPr>
        <a:xfrm>
          <a:off x="3274805" y="889958"/>
          <a:ext cx="1047603" cy="1047603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3B4AC951-A998-4B60-8042-7617877B602A}">
      <dsp:nvSpPr>
        <dsp:cNvPr id="0" name=""/>
        <dsp:cNvSpPr/>
      </dsp:nvSpPr>
      <dsp:spPr>
        <a:xfrm>
          <a:off x="3498062" y="1113208"/>
          <a:ext cx="601083" cy="60108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9179EE-837F-404A-970A-96ECAD6D6C47}">
      <dsp:nvSpPr>
        <dsp:cNvPr id="0" name=""/>
        <dsp:cNvSpPr/>
      </dsp:nvSpPr>
      <dsp:spPr>
        <a:xfrm>
          <a:off x="2939908" y="2263865"/>
          <a:ext cx="1717382" cy="83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Kreatives Verhalten Demenzkranker kann Ausdruck von Bedürfnissen oder eine Kommunikationsform sein</a:t>
          </a:r>
        </a:p>
      </dsp:txBody>
      <dsp:txXfrm>
        <a:off x="2939908" y="2263865"/>
        <a:ext cx="1717382" cy="835926"/>
      </dsp:txXfrm>
    </dsp:sp>
    <dsp:sp modelId="{1AD0A33D-CEBC-4A25-B362-BF537EC2F6F1}">
      <dsp:nvSpPr>
        <dsp:cNvPr id="0" name=""/>
        <dsp:cNvSpPr/>
      </dsp:nvSpPr>
      <dsp:spPr>
        <a:xfrm>
          <a:off x="7769893" y="857923"/>
          <a:ext cx="1047603" cy="1047603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B844475-F413-4444-83E4-CBA14D6E779A}">
      <dsp:nvSpPr>
        <dsp:cNvPr id="0" name=""/>
        <dsp:cNvSpPr/>
      </dsp:nvSpPr>
      <dsp:spPr>
        <a:xfrm>
          <a:off x="7993150" y="1081188"/>
          <a:ext cx="601083" cy="60108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0DC0C0A-5C2C-4186-8AEB-84937DF790F6}">
      <dsp:nvSpPr>
        <dsp:cNvPr id="0" name=""/>
        <dsp:cNvSpPr/>
      </dsp:nvSpPr>
      <dsp:spPr>
        <a:xfrm>
          <a:off x="7435003" y="2231832"/>
          <a:ext cx="1717382" cy="83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Hinter jedem Verhalten steckt eine „Geschichte“</a:t>
          </a:r>
        </a:p>
      </dsp:txBody>
      <dsp:txXfrm>
        <a:off x="7435003" y="2231832"/>
        <a:ext cx="1717382" cy="835926"/>
      </dsp:txXfrm>
    </dsp:sp>
    <dsp:sp modelId="{FB7770C1-4F22-41F3-B691-876896DD8EA5}">
      <dsp:nvSpPr>
        <dsp:cNvPr id="0" name=""/>
        <dsp:cNvSpPr/>
      </dsp:nvSpPr>
      <dsp:spPr>
        <a:xfrm>
          <a:off x="1078671" y="3955469"/>
          <a:ext cx="1047603" cy="1047603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D3B309D-AB1D-4233-9855-ED79D40EDE81}">
      <dsp:nvSpPr>
        <dsp:cNvPr id="0" name=""/>
        <dsp:cNvSpPr/>
      </dsp:nvSpPr>
      <dsp:spPr>
        <a:xfrm>
          <a:off x="1301934" y="4178741"/>
          <a:ext cx="601083" cy="601083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FE211F-7BFC-48C4-BCDB-A71341452936}">
      <dsp:nvSpPr>
        <dsp:cNvPr id="0" name=""/>
        <dsp:cNvSpPr/>
      </dsp:nvSpPr>
      <dsp:spPr>
        <a:xfrm>
          <a:off x="769643" y="5089170"/>
          <a:ext cx="1717382" cy="83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Jedes Verhalten hat bestimmte Auslöser</a:t>
          </a:r>
        </a:p>
      </dsp:txBody>
      <dsp:txXfrm>
        <a:off x="769643" y="5089170"/>
        <a:ext cx="1717382" cy="835926"/>
      </dsp:txXfrm>
    </dsp:sp>
    <dsp:sp modelId="{8053B1C7-56CE-45CD-86F4-4A3DE3EDD47C}">
      <dsp:nvSpPr>
        <dsp:cNvPr id="0" name=""/>
        <dsp:cNvSpPr/>
      </dsp:nvSpPr>
      <dsp:spPr>
        <a:xfrm>
          <a:off x="3388731" y="4337216"/>
          <a:ext cx="1047603" cy="1047603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87C3023-C898-40C0-AF5B-5EEB646C22B4}">
      <dsp:nvSpPr>
        <dsp:cNvPr id="0" name=""/>
        <dsp:cNvSpPr/>
      </dsp:nvSpPr>
      <dsp:spPr>
        <a:xfrm>
          <a:off x="3611985" y="4560477"/>
          <a:ext cx="601083" cy="601083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ACCB990-118B-4236-AF81-E816837CBAC6}">
      <dsp:nvSpPr>
        <dsp:cNvPr id="0" name=""/>
        <dsp:cNvSpPr/>
      </dsp:nvSpPr>
      <dsp:spPr>
        <a:xfrm>
          <a:off x="3052371" y="5470913"/>
          <a:ext cx="1717382" cy="835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400" b="1" kern="1200" dirty="0">
              <a:latin typeface="+mn-lt"/>
              <a:cs typeface="Times New Roman" panose="02020603050405020304" pitchFamily="18" charset="0"/>
            </a:rPr>
            <a:t>Nicht jedes Verhalten muss „abgestellt“ werden!</a:t>
          </a:r>
        </a:p>
      </dsp:txBody>
      <dsp:txXfrm>
        <a:off x="3052371" y="5470913"/>
        <a:ext cx="1717382" cy="83592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C56740-A9F5-400F-A670-5AE7D73C69DB}">
      <dsp:nvSpPr>
        <dsp:cNvPr id="0" name=""/>
        <dsp:cNvSpPr/>
      </dsp:nvSpPr>
      <dsp:spPr>
        <a:xfrm>
          <a:off x="2763536" y="993067"/>
          <a:ext cx="1466723" cy="146060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Empathischer Umgang      Versuchen in die aktuelle Situation hinein zu fühlen</a:t>
          </a:r>
          <a:endParaRPr lang="en-US" sz="1050" b="0" kern="1200" dirty="0">
            <a:latin typeface="+mn-lt"/>
          </a:endParaRPr>
        </a:p>
      </dsp:txBody>
      <dsp:txXfrm>
        <a:off x="2978333" y="1206968"/>
        <a:ext cx="1037129" cy="1032803"/>
      </dsp:txXfrm>
    </dsp:sp>
    <dsp:sp modelId="{8188FEAC-2F29-4A28-AFEA-A20CB6CF76F6}">
      <dsp:nvSpPr>
        <dsp:cNvPr id="0" name=""/>
        <dsp:cNvSpPr/>
      </dsp:nvSpPr>
      <dsp:spPr>
        <a:xfrm>
          <a:off x="6006280" y="735520"/>
          <a:ext cx="1841718" cy="1813905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>
              <a:latin typeface="+mn-lt"/>
              <a:cs typeface="Times New Roman" panose="02020603050405020304" pitchFamily="18" charset="0"/>
            </a:rPr>
            <a:t>Selbstbestimmtheit </a:t>
          </a:r>
          <a:endParaRPr lang="de-AT" sz="1050" b="1" kern="1200" dirty="0">
            <a:latin typeface="+mn-lt"/>
            <a:cs typeface="Times New Roman" panose="02020603050405020304" pitchFamily="18" charset="0"/>
          </a:endParaRPr>
        </a:p>
      </dsp:txBody>
      <dsp:txXfrm>
        <a:off x="6275993" y="1001160"/>
        <a:ext cx="1302292" cy="1282625"/>
      </dsp:txXfrm>
    </dsp:sp>
    <dsp:sp modelId="{C303429E-3EB4-4B38-990A-989E2C516FC1}">
      <dsp:nvSpPr>
        <dsp:cNvPr id="0" name=""/>
        <dsp:cNvSpPr/>
      </dsp:nvSpPr>
      <dsp:spPr>
        <a:xfrm>
          <a:off x="7470404" y="2494085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Auf „Augenhöhe“ begegnen </a:t>
          </a:r>
        </a:p>
      </dsp:txBody>
      <dsp:txXfrm>
        <a:off x="7647492" y="2671173"/>
        <a:ext cx="855054" cy="855054"/>
      </dsp:txXfrm>
    </dsp:sp>
    <dsp:sp modelId="{80BE0BD0-7EEA-4CEE-BD0D-97441403E3D6}">
      <dsp:nvSpPr>
        <dsp:cNvPr id="0" name=""/>
        <dsp:cNvSpPr/>
      </dsp:nvSpPr>
      <dsp:spPr>
        <a:xfrm>
          <a:off x="7708562" y="671388"/>
          <a:ext cx="1706889" cy="1545347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Nicht wertende Gesprächsführung </a:t>
          </a:r>
        </a:p>
      </dsp:txBody>
      <dsp:txXfrm>
        <a:off x="7958530" y="897699"/>
        <a:ext cx="1206953" cy="1092725"/>
      </dsp:txXfrm>
    </dsp:sp>
    <dsp:sp modelId="{A7061877-312D-4DC9-911F-5BA0F1BC6084}">
      <dsp:nvSpPr>
        <dsp:cNvPr id="0" name=""/>
        <dsp:cNvSpPr/>
      </dsp:nvSpPr>
      <dsp:spPr>
        <a:xfrm>
          <a:off x="9860001" y="1222724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Wahn nicht Ausreden</a:t>
          </a:r>
        </a:p>
      </dsp:txBody>
      <dsp:txXfrm>
        <a:off x="10037089" y="1399812"/>
        <a:ext cx="855054" cy="855054"/>
      </dsp:txXfrm>
    </dsp:sp>
    <dsp:sp modelId="{A5667B17-4BE8-4377-8F1F-07EE9F1844B4}">
      <dsp:nvSpPr>
        <dsp:cNvPr id="0" name=""/>
        <dsp:cNvSpPr/>
      </dsp:nvSpPr>
      <dsp:spPr>
        <a:xfrm>
          <a:off x="9357500" y="2831206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Ruhig bleiben</a:t>
          </a:r>
        </a:p>
      </dsp:txBody>
      <dsp:txXfrm>
        <a:off x="9534588" y="3008294"/>
        <a:ext cx="855054" cy="855054"/>
      </dsp:txXfrm>
    </dsp:sp>
    <dsp:sp modelId="{F09A5525-073F-408C-A9C1-17FABF404664}">
      <dsp:nvSpPr>
        <dsp:cNvPr id="0" name=""/>
        <dsp:cNvSpPr/>
      </dsp:nvSpPr>
      <dsp:spPr>
        <a:xfrm>
          <a:off x="9661324" y="4547165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Nähe oder Distanz</a:t>
          </a:r>
        </a:p>
      </dsp:txBody>
      <dsp:txXfrm>
        <a:off x="9838412" y="4724253"/>
        <a:ext cx="855054" cy="855054"/>
      </dsp:txXfrm>
    </dsp:sp>
    <dsp:sp modelId="{14680110-F79E-47D1-AEE3-A31AF10AC7E5}">
      <dsp:nvSpPr>
        <dsp:cNvPr id="0" name=""/>
        <dsp:cNvSpPr/>
      </dsp:nvSpPr>
      <dsp:spPr>
        <a:xfrm>
          <a:off x="7809400" y="4412892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Aktivitäten ermöglichen</a:t>
          </a:r>
        </a:p>
      </dsp:txBody>
      <dsp:txXfrm>
        <a:off x="7986488" y="4589980"/>
        <a:ext cx="855054" cy="855054"/>
      </dsp:txXfrm>
    </dsp:sp>
    <dsp:sp modelId="{C213A2BE-D542-41F7-8E88-F87BBC53DD84}">
      <dsp:nvSpPr>
        <dsp:cNvPr id="0" name=""/>
        <dsp:cNvSpPr/>
      </dsp:nvSpPr>
      <dsp:spPr>
        <a:xfrm>
          <a:off x="5547547" y="3913728"/>
          <a:ext cx="1495733" cy="144717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Mobile Pflege/Tages </a:t>
          </a:r>
          <a:r>
            <a:rPr lang="de-AT" sz="1050" b="1" kern="1200" dirty="0" err="1">
              <a:latin typeface="+mn-lt"/>
              <a:cs typeface="Times New Roman" panose="02020603050405020304" pitchFamily="18" charset="0"/>
            </a:rPr>
            <a:t>strukturierung</a:t>
          </a:r>
          <a:endParaRPr lang="de-AT" sz="1050" b="1" kern="1200" dirty="0">
            <a:latin typeface="+mn-lt"/>
            <a:cs typeface="Times New Roman" panose="02020603050405020304" pitchFamily="18" charset="0"/>
          </a:endParaRPr>
        </a:p>
      </dsp:txBody>
      <dsp:txXfrm>
        <a:off x="5766592" y="4125661"/>
        <a:ext cx="1057643" cy="1023304"/>
      </dsp:txXfrm>
    </dsp:sp>
    <dsp:sp modelId="{C92DB762-4392-4D60-A51E-384ADBE28B42}">
      <dsp:nvSpPr>
        <dsp:cNvPr id="0" name=""/>
        <dsp:cNvSpPr/>
      </dsp:nvSpPr>
      <dsp:spPr>
        <a:xfrm>
          <a:off x="3628208" y="4461696"/>
          <a:ext cx="1209230" cy="120923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AT" sz="1050" b="1" kern="1200" dirty="0">
              <a:latin typeface="+mn-lt"/>
              <a:cs typeface="Times New Roman" panose="02020603050405020304" pitchFamily="18" charset="0"/>
            </a:rPr>
            <a:t>Fachärztliche Kontrollen</a:t>
          </a:r>
        </a:p>
      </dsp:txBody>
      <dsp:txXfrm>
        <a:off x="3805296" y="4638784"/>
        <a:ext cx="855054" cy="85505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B7FC54-AF69-4DC6-B782-637DE3D9451F}">
      <dsp:nvSpPr>
        <dsp:cNvPr id="0" name=""/>
        <dsp:cNvSpPr/>
      </dsp:nvSpPr>
      <dsp:spPr>
        <a:xfrm>
          <a:off x="650377" y="454341"/>
          <a:ext cx="1289831" cy="1279245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A48F51E-ABE9-4E01-B347-7D5ECAE8749A}">
      <dsp:nvSpPr>
        <dsp:cNvPr id="0" name=""/>
        <dsp:cNvSpPr/>
      </dsp:nvSpPr>
      <dsp:spPr>
        <a:xfrm>
          <a:off x="906405" y="708150"/>
          <a:ext cx="740067" cy="733993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4000" b="-4000"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691C5A7-2CC8-472C-94C7-14B3265A14D7}">
      <dsp:nvSpPr>
        <dsp:cNvPr id="0" name=""/>
        <dsp:cNvSpPr/>
      </dsp:nvSpPr>
      <dsp:spPr>
        <a:xfrm>
          <a:off x="261637" y="1848690"/>
          <a:ext cx="2142509" cy="13867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Fix geplante Aufgabenverteilung der Bezugspersonen (somit auch fixe Entlastungszeiten)​</a:t>
          </a:r>
          <a:endParaRPr lang="en-US" sz="1100" b="1" kern="1200" dirty="0"/>
        </a:p>
      </dsp:txBody>
      <dsp:txXfrm>
        <a:off x="261637" y="1848690"/>
        <a:ext cx="2142509" cy="1386736"/>
      </dsp:txXfrm>
    </dsp:sp>
    <dsp:sp modelId="{34C0E15D-ADB8-4E65-86DF-3DB36D9377B7}">
      <dsp:nvSpPr>
        <dsp:cNvPr id="0" name=""/>
        <dsp:cNvSpPr/>
      </dsp:nvSpPr>
      <dsp:spPr>
        <a:xfrm>
          <a:off x="3134839" y="1359460"/>
          <a:ext cx="1245431" cy="124543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005F5C80-6EB0-4ED5-92B4-667567BAB24E}">
      <dsp:nvSpPr>
        <dsp:cNvPr id="0" name=""/>
        <dsp:cNvSpPr/>
      </dsp:nvSpPr>
      <dsp:spPr>
        <a:xfrm>
          <a:off x="3335739" y="1598042"/>
          <a:ext cx="714591" cy="71459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444E4A5-7CD5-4E70-BB13-AE9AFDA0A225}">
      <dsp:nvSpPr>
        <dsp:cNvPr id="0" name=""/>
        <dsp:cNvSpPr/>
      </dsp:nvSpPr>
      <dsp:spPr>
        <a:xfrm>
          <a:off x="2754073" y="2777875"/>
          <a:ext cx="2041691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Bewusst machen: Betroffene agieren auf Grund ihrer Erkrankung</a:t>
          </a:r>
          <a:endParaRPr lang="de-AT" sz="1100" b="1" kern="1200" dirty="0">
            <a:cs typeface="Times New Roman" panose="02020603050405020304" pitchFamily="18" charset="0"/>
          </a:endParaRPr>
        </a:p>
      </dsp:txBody>
      <dsp:txXfrm>
        <a:off x="2754073" y="2777875"/>
        <a:ext cx="2041691" cy="832500"/>
      </dsp:txXfrm>
    </dsp:sp>
    <dsp:sp modelId="{8670B680-36F9-48E7-9B44-7BBD1F5C55AD}">
      <dsp:nvSpPr>
        <dsp:cNvPr id="0" name=""/>
        <dsp:cNvSpPr/>
      </dsp:nvSpPr>
      <dsp:spPr>
        <a:xfrm>
          <a:off x="5736209" y="317956"/>
          <a:ext cx="1245431" cy="124543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AB1492A-DD0C-4881-B93E-7D702A919DD3}">
      <dsp:nvSpPr>
        <dsp:cNvPr id="0" name=""/>
        <dsp:cNvSpPr/>
      </dsp:nvSpPr>
      <dsp:spPr>
        <a:xfrm>
          <a:off x="6001648" y="583371"/>
          <a:ext cx="714591" cy="71459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A987940-9481-4F86-A4AB-C5730BE87F94}">
      <dsp:nvSpPr>
        <dsp:cNvPr id="0" name=""/>
        <dsp:cNvSpPr/>
      </dsp:nvSpPr>
      <dsp:spPr>
        <a:xfrm>
          <a:off x="5327216" y="1796899"/>
          <a:ext cx="2041691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Nicht persönlich nehmen (Vor allem für Angehörige schwierig!)</a:t>
          </a:r>
          <a:endParaRPr lang="de-AT" sz="1100" b="1" kern="1200" dirty="0">
            <a:cs typeface="Times New Roman" panose="02020603050405020304" pitchFamily="18" charset="0"/>
          </a:endParaRPr>
        </a:p>
      </dsp:txBody>
      <dsp:txXfrm>
        <a:off x="5327216" y="1796899"/>
        <a:ext cx="2041691" cy="832500"/>
      </dsp:txXfrm>
    </dsp:sp>
    <dsp:sp modelId="{3B766653-1D26-4488-80AF-0D73E697D129}">
      <dsp:nvSpPr>
        <dsp:cNvPr id="0" name=""/>
        <dsp:cNvSpPr/>
      </dsp:nvSpPr>
      <dsp:spPr>
        <a:xfrm>
          <a:off x="1066233" y="3062110"/>
          <a:ext cx="1245431" cy="124543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888C7FF-07A3-4F8E-ABBE-922C2DAB98EB}">
      <dsp:nvSpPr>
        <dsp:cNvPr id="0" name=""/>
        <dsp:cNvSpPr/>
      </dsp:nvSpPr>
      <dsp:spPr>
        <a:xfrm>
          <a:off x="1391916" y="3321309"/>
          <a:ext cx="714591" cy="71459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3323428-185D-425C-896A-758E788F5A6D}">
      <dsp:nvSpPr>
        <dsp:cNvPr id="0" name=""/>
        <dsp:cNvSpPr/>
      </dsp:nvSpPr>
      <dsp:spPr>
        <a:xfrm>
          <a:off x="540563" y="4424749"/>
          <a:ext cx="2340206" cy="11510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Fachlich geschulte Pflegepersonen schon im Anfangsstadium einsetzen (Profis ohne starke emotionale Bindung zu den Betroffenen): Bezugspflege/VAGET</a:t>
          </a:r>
          <a:endParaRPr lang="de-AT" sz="1100" b="1" kern="1200" dirty="0">
            <a:cs typeface="Times New Roman" panose="02020603050405020304" pitchFamily="18" charset="0"/>
          </a:endParaRPr>
        </a:p>
      </dsp:txBody>
      <dsp:txXfrm>
        <a:off x="540563" y="4424749"/>
        <a:ext cx="2340206" cy="1151047"/>
      </dsp:txXfrm>
    </dsp:sp>
    <dsp:sp modelId="{F9B827A2-318B-479E-8D56-738DCAF877BF}">
      <dsp:nvSpPr>
        <dsp:cNvPr id="0" name=""/>
        <dsp:cNvSpPr/>
      </dsp:nvSpPr>
      <dsp:spPr>
        <a:xfrm>
          <a:off x="3856690" y="3892505"/>
          <a:ext cx="1245431" cy="124543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55363D83-1E79-4EC4-8A3D-57826AB9BCD1}">
      <dsp:nvSpPr>
        <dsp:cNvPr id="0" name=""/>
        <dsp:cNvSpPr/>
      </dsp:nvSpPr>
      <dsp:spPr>
        <a:xfrm>
          <a:off x="4132022" y="4157920"/>
          <a:ext cx="714591" cy="71459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7ADF9B1-CC07-45A8-BB40-5ADB4AB7C7A8}">
      <dsp:nvSpPr>
        <dsp:cNvPr id="0" name=""/>
        <dsp:cNvSpPr/>
      </dsp:nvSpPr>
      <dsp:spPr>
        <a:xfrm>
          <a:off x="3465796" y="5389159"/>
          <a:ext cx="2041691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Regelmäßiger Austausch Angehörige - Fachpersonal​</a:t>
          </a:r>
          <a:r>
            <a:rPr lang="de-AT" sz="1100" b="1" kern="1200" dirty="0">
              <a:cs typeface="Times New Roman" panose="02020603050405020304" pitchFamily="18" charset="0"/>
            </a:rPr>
            <a:t>​</a:t>
          </a:r>
        </a:p>
      </dsp:txBody>
      <dsp:txXfrm>
        <a:off x="3465796" y="5389159"/>
        <a:ext cx="2041691" cy="832500"/>
      </dsp:txXfrm>
    </dsp:sp>
    <dsp:sp modelId="{7289C4F4-22A1-40D4-AD86-D00D0CF15CAB}">
      <dsp:nvSpPr>
        <dsp:cNvPr id="0" name=""/>
        <dsp:cNvSpPr/>
      </dsp:nvSpPr>
      <dsp:spPr>
        <a:xfrm>
          <a:off x="5895199" y="2864077"/>
          <a:ext cx="1245431" cy="1245431"/>
        </a:xfrm>
        <a:prstGeom prst="ellipse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matte">
          <a:bevelT w="14445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431BD6C6-0E36-4D35-9E23-7D71D615A263}">
      <dsp:nvSpPr>
        <dsp:cNvPr id="0" name=""/>
        <dsp:cNvSpPr/>
      </dsp:nvSpPr>
      <dsp:spPr>
        <a:xfrm>
          <a:off x="6160615" y="3129494"/>
          <a:ext cx="714591" cy="71459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D0BF14F-4F10-4F11-A8CE-B28F3B8A337F}">
      <dsp:nvSpPr>
        <dsp:cNvPr id="0" name=""/>
        <dsp:cNvSpPr/>
      </dsp:nvSpPr>
      <dsp:spPr>
        <a:xfrm>
          <a:off x="5605794" y="4324067"/>
          <a:ext cx="2041691" cy="832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de-AT" sz="1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Die eigenen Bedürfnisse nicht vergessen! „PSYCHOHYGIENE“</a:t>
          </a:r>
          <a:endParaRPr lang="de-AT" sz="1100" b="1" kern="1200" dirty="0">
            <a:cs typeface="Times New Roman" panose="02020603050405020304" pitchFamily="18" charset="0"/>
          </a:endParaRPr>
        </a:p>
      </dsp:txBody>
      <dsp:txXfrm>
        <a:off x="5605794" y="4324067"/>
        <a:ext cx="2041691" cy="83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5F0E55-A588-42D1-B82F-12F612D7E2B1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6871D-80CB-4EAE-9912-DD1B726C3C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13179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6871D-80CB-4EAE-9912-DD1B726C3C0E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649498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C6871D-80CB-4EAE-9912-DD1B726C3C0E}" type="slidenum">
              <a:rPr lang="de-AT" smtClean="0"/>
              <a:t>13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2261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F53982-3A9D-8E43-DCEB-FCEB842A9E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3F5B691-9A50-CDF2-302A-B717569576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16A6FF-D0F8-3B7C-04A7-44E86D0DD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EBC712B-0619-4D0F-E780-688BF9011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CF82229-D01B-CAA5-3050-7C7D1AD9B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52345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70A981-D75A-1854-0275-3FBC42077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6A7F689B-22CF-EE3C-1290-F4A8037AAA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9C3FCB-2703-0851-3CD2-7EB63AB95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46ED24-3203-00F2-CFD8-26EA510D5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69C5CD-4C54-E38A-4A62-7CF89911A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7941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8941FB5-50FB-7BDD-9398-B5437A9D59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1CA9EEE-580D-FCC4-2D62-086C7CC079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DD23AEE-B566-D466-1CDB-65EBA0F06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F304BE-329E-1E95-D27E-6F62B8C8F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2D9837A-8816-56E9-21AA-60D284485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641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05A1134-99E8-A67E-8C75-F227A31A92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3FAF8EB-3808-69DD-52FB-8A3F10116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9609581-67EE-F4F9-F95F-CE063D0EC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1FC858-7CDB-00CF-4395-301E1C3BB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0DF603C-0BFF-483B-FE18-1E9BA35A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7074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52AFB4-C997-A05B-1569-40FD3D428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D0E2779-8D05-2C4C-D189-657BBC57F1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E3FA6A-C6CA-F00E-C622-F6AD63F06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407C03B-79B0-ABA2-2EFF-811B88722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644330A-C48A-6815-B252-4058E70A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49534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73317D6-6F4C-722A-4E4B-768BDE640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09D9E0-1F71-227C-F9A8-B2F8D7C4D7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DBA783-6E6A-745D-79F4-07446D0B31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C233715-F79F-403D-3147-4D59419083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CB85889-8722-0774-5A8A-4522AA33D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643852D-559D-E8B2-DB62-F969E5CD2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85809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0EB89A-93B1-2E1D-834D-CF5172029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B85C61-B58F-1430-112B-8C45DE893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2FB9AD8-BE80-F382-8188-5B64146D07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8F05258C-FC50-0548-4482-5F5C5B88E4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24138269-5B1A-B3CC-AA87-4B0A663AF5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6386531-0495-274C-C97B-5D2BB3465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86755C4-AC4F-7A66-8552-033F81AB7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F226E098-3196-9C21-DD2F-1F0C3AD6A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26916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30E866-C987-49EF-ADBD-863AEE12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43B986C-0FE0-AB9A-4965-D79C06F4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98590A0-7899-9BC5-930C-04968F94FE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216A265-680D-FAE1-5DCB-BC22CE96A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346097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17C92934-4B7C-4EAF-58D2-1AE46D67F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83180EE-1206-CF18-2D3B-F3AB7D579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C0BE0FF-8B00-2CBB-B58C-5AB37E1E5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33810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C0B4A8-247E-FD83-5293-CA88F9A34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515731-4F25-6991-8814-6AFDC80C2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68E875A-2460-E325-1E6C-1551C6F2D7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02CE693-72D2-680A-9C12-F7A46AB59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3833A39-25A7-E91B-DDBE-87E0D2D5C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0EEFC16-2CE9-667D-DF56-701EF453F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24575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1879AF-4547-C997-AFBB-2BF3D95CEE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DC5BF00-F1B8-6E2B-82ED-86B3D2A9138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FAC49AE-A94A-B170-08D1-F2BED5F88A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1C06DE6C-F24B-B282-2BDF-82DC3E579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C596D08-3159-09E7-0C0D-FAF0C134B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788BC6-62B1-7C1E-8FED-E14FEFB80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610335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C25E7BA-6193-268A-25C8-74B4AD8A4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FB5874-6D9A-EF2B-31B6-EABB56DC5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AE873F-4E49-4F40-436E-DE53D1FCC5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71777E5-7BED-4722-8EEB-AF757E7B77C6}" type="datetimeFigureOut">
              <a:rPr lang="de-AT" smtClean="0"/>
              <a:t>26.06.2024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74E115-858D-1D7A-5A85-3465AC70D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F5331F2-D007-41A3-EB29-01B2D543A6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7449B67-BCF2-4237-8A17-6C0D799A7C15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18377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tocommunity.de/photo/wassertropfen-walter-christ/3033502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wassertropfen-tropfen-farben-regen-261860/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hyperlink" Target="https://pixabay.com/de/wassertropfen-tropfen-farben-regen-261860/" TargetMode="External"/><Relationship Id="rId7" Type="http://schemas.openxmlformats.org/officeDocument/2006/relationships/diagramColors" Target="../diagrams/colors7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de/wassertropfen-tropfen-farben-regen-261860/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pixabay.com/de/wassertropfen-tropfen-farben-regen-261860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tocommunity.de/photo/wassertropfen-walter-christ/3033502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otocommunity.de/photo/wassertropfen-walter-christ/30335027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hyperlink" Target="https://www.fotocommunity.de/photo/wassertropfen-walter-christ/30335027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hyperlink" Target="https://www.fotocommunity.de/photo/wassertropfen-walter-christ/30335027" TargetMode="External"/><Relationship Id="rId9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3.xml"/><Relationship Id="rId3" Type="http://schemas.openxmlformats.org/officeDocument/2006/relationships/image" Target="../media/image1.jpg"/><Relationship Id="rId7" Type="http://schemas.openxmlformats.org/officeDocument/2006/relationships/diagramQuickStyle" Target="../diagrams/quickStyle3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3.xml"/><Relationship Id="rId5" Type="http://schemas.openxmlformats.org/officeDocument/2006/relationships/diagramData" Target="../diagrams/data3.xml"/><Relationship Id="rId4" Type="http://schemas.openxmlformats.org/officeDocument/2006/relationships/hyperlink" Target="https://www.fotocommunity.de/photo/wassertropfen-walter-christ/30335027" TargetMode="External"/><Relationship Id="rId9" Type="http://schemas.microsoft.com/office/2007/relationships/diagramDrawing" Target="../diagrams/drawing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de/wassertropfen-tropfen-farben-regen-261860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hyperlink" Target="https://pixabay.com/de/wassertropfen-tropfen-farben-regen-261860/" TargetMode="External"/><Relationship Id="rId7" Type="http://schemas.openxmlformats.org/officeDocument/2006/relationships/diagramColors" Target="../diagrams/colors4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3" Type="http://schemas.openxmlformats.org/officeDocument/2006/relationships/hyperlink" Target="https://pixabay.com/de/wassertropfen-tropfen-farben-regen-261860/" TargetMode="External"/><Relationship Id="rId7" Type="http://schemas.openxmlformats.org/officeDocument/2006/relationships/diagramColors" Target="../diagrams/colors5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5.xml"/><Relationship Id="rId5" Type="http://schemas.openxmlformats.org/officeDocument/2006/relationships/diagramLayout" Target="../diagrams/layout5.xml"/><Relationship Id="rId4" Type="http://schemas.openxmlformats.org/officeDocument/2006/relationships/diagramData" Target="../diagrams/data5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hyperlink" Target="https://pixabay.com/de/wassertropfen-tropfen-farben-regen-261860/" TargetMode="External"/><Relationship Id="rId7" Type="http://schemas.openxmlformats.org/officeDocument/2006/relationships/diagramColors" Target="../diagrams/colors6.xm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feld 37">
            <a:extLst>
              <a:ext uri="{FF2B5EF4-FFF2-40B4-BE49-F238E27FC236}">
                <a16:creationId xmlns:a16="http://schemas.microsoft.com/office/drawing/2014/main" id="{31D4EECB-E224-0727-51ED-30366570EF1B}"/>
              </a:ext>
            </a:extLst>
          </p:cNvPr>
          <p:cNvSpPr txBox="1"/>
          <p:nvPr/>
        </p:nvSpPr>
        <p:spPr>
          <a:xfrm>
            <a:off x="896508" y="4165921"/>
            <a:ext cx="48285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7200" b="1" dirty="0">
                <a:latin typeface="Franklin Gothic Demi Cond" panose="020B0706030402020204" pitchFamily="34" charset="0"/>
              </a:rPr>
              <a:t>Demenz Plus 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7725E703-C16A-CB38-5981-B363CEBD179A}"/>
              </a:ext>
            </a:extLst>
          </p:cNvPr>
          <p:cNvGrpSpPr/>
          <p:nvPr/>
        </p:nvGrpSpPr>
        <p:grpSpPr>
          <a:xfrm>
            <a:off x="4942630" y="-441960"/>
            <a:ext cx="9877243" cy="13243560"/>
            <a:chOff x="5510976" y="-423860"/>
            <a:chExt cx="6595086" cy="8965457"/>
          </a:xfrm>
        </p:grpSpPr>
        <p:sp>
          <p:nvSpPr>
            <p:cNvPr id="3" name="Textfeld 2">
              <a:extLst>
                <a:ext uri="{FF2B5EF4-FFF2-40B4-BE49-F238E27FC236}">
                  <a16:creationId xmlns:a16="http://schemas.microsoft.com/office/drawing/2014/main" id="{7E82AA08-E675-CE02-E450-5828803BA86F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4C451EA9-EDEC-B6C2-E200-C0BF43955D86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2">
                <a:extLs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25" name="Sechseck 24">
                <a:extLst>
                  <a:ext uri="{FF2B5EF4-FFF2-40B4-BE49-F238E27FC236}">
                    <a16:creationId xmlns:a16="http://schemas.microsoft.com/office/drawing/2014/main" id="{E9F5F217-7CD3-4ADF-1D32-04B1BA905000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26" name="Sechseck 25">
                <a:extLst>
                  <a:ext uri="{FF2B5EF4-FFF2-40B4-BE49-F238E27FC236}">
                    <a16:creationId xmlns:a16="http://schemas.microsoft.com/office/drawing/2014/main" id="{34AAB8E4-9EE7-DC53-0433-6C36B699329F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27" name="Sechseck 26">
                <a:extLst>
                  <a:ext uri="{FF2B5EF4-FFF2-40B4-BE49-F238E27FC236}">
                    <a16:creationId xmlns:a16="http://schemas.microsoft.com/office/drawing/2014/main" id="{A7523965-07D5-03C3-03D5-38761530EB54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28" name="Sechseck 27">
                <a:extLst>
                  <a:ext uri="{FF2B5EF4-FFF2-40B4-BE49-F238E27FC236}">
                    <a16:creationId xmlns:a16="http://schemas.microsoft.com/office/drawing/2014/main" id="{7BBB6909-2EC6-A301-1671-D754050540F4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29" name="Sechseck 28">
                <a:extLst>
                  <a:ext uri="{FF2B5EF4-FFF2-40B4-BE49-F238E27FC236}">
                    <a16:creationId xmlns:a16="http://schemas.microsoft.com/office/drawing/2014/main" id="{BE85DDFA-BC7B-A5BD-916D-98C8EFA8E0DF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0" name="Sechseck 29">
                <a:extLst>
                  <a:ext uri="{FF2B5EF4-FFF2-40B4-BE49-F238E27FC236}">
                    <a16:creationId xmlns:a16="http://schemas.microsoft.com/office/drawing/2014/main" id="{DE8865B5-60D7-D74C-5743-30A99D8947AA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1" name="Sechseck 30">
                <a:extLst>
                  <a:ext uri="{FF2B5EF4-FFF2-40B4-BE49-F238E27FC236}">
                    <a16:creationId xmlns:a16="http://schemas.microsoft.com/office/drawing/2014/main" id="{1AF76ECD-551D-AA48-9BFB-C9D47CF3F37F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2" name="Sechseck 31">
                <a:extLst>
                  <a:ext uri="{FF2B5EF4-FFF2-40B4-BE49-F238E27FC236}">
                    <a16:creationId xmlns:a16="http://schemas.microsoft.com/office/drawing/2014/main" id="{5D2AACE5-2610-0638-00B9-8C3446BBEC1E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3" name="Sechseck 32">
                <a:extLst>
                  <a:ext uri="{FF2B5EF4-FFF2-40B4-BE49-F238E27FC236}">
                    <a16:creationId xmlns:a16="http://schemas.microsoft.com/office/drawing/2014/main" id="{8286E540-E6E8-95E4-5412-EB5289A5F353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4" name="Sechseck 33">
                <a:extLst>
                  <a:ext uri="{FF2B5EF4-FFF2-40B4-BE49-F238E27FC236}">
                    <a16:creationId xmlns:a16="http://schemas.microsoft.com/office/drawing/2014/main" id="{3FCB8956-A1A1-44DD-3C18-4B2FAC3CCC56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5" name="Sechseck 34">
                <a:extLst>
                  <a:ext uri="{FF2B5EF4-FFF2-40B4-BE49-F238E27FC236}">
                    <a16:creationId xmlns:a16="http://schemas.microsoft.com/office/drawing/2014/main" id="{295D9FF9-B16A-08E1-D9B2-9730E1F454BD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6" name="Sechseck 35">
                <a:extLst>
                  <a:ext uri="{FF2B5EF4-FFF2-40B4-BE49-F238E27FC236}">
                    <a16:creationId xmlns:a16="http://schemas.microsoft.com/office/drawing/2014/main" id="{B843A0E1-7262-FFFE-044B-EAFDE8DCC89D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3" name="Sechseck 42">
                <a:extLst>
                  <a:ext uri="{FF2B5EF4-FFF2-40B4-BE49-F238E27FC236}">
                    <a16:creationId xmlns:a16="http://schemas.microsoft.com/office/drawing/2014/main" id="{73AED267-63C3-D9B6-F570-ED79F988A744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6" name="Sechseck 45">
                <a:extLst>
                  <a:ext uri="{FF2B5EF4-FFF2-40B4-BE49-F238E27FC236}">
                    <a16:creationId xmlns:a16="http://schemas.microsoft.com/office/drawing/2014/main" id="{14AB7959-390C-BAE8-EBA8-AB090A289243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5" name="Sechseck 84">
                <a:extLst>
                  <a:ext uri="{FF2B5EF4-FFF2-40B4-BE49-F238E27FC236}">
                    <a16:creationId xmlns:a16="http://schemas.microsoft.com/office/drawing/2014/main" id="{1AFBE38D-B7D0-2316-9262-3DAB1236E3C3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9" name="Sechseck 88">
                <a:extLst>
                  <a:ext uri="{FF2B5EF4-FFF2-40B4-BE49-F238E27FC236}">
                    <a16:creationId xmlns:a16="http://schemas.microsoft.com/office/drawing/2014/main" id="{66C1C67C-F602-4560-283D-8DFC69CB9EAA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0" name="Sechseck 89">
                <a:extLst>
                  <a:ext uri="{FF2B5EF4-FFF2-40B4-BE49-F238E27FC236}">
                    <a16:creationId xmlns:a16="http://schemas.microsoft.com/office/drawing/2014/main" id="{D6401F54-AB9B-088D-E4F0-E03A8EDCBAEB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1" name="Sechseck 90">
                <a:extLst>
                  <a:ext uri="{FF2B5EF4-FFF2-40B4-BE49-F238E27FC236}">
                    <a16:creationId xmlns:a16="http://schemas.microsoft.com/office/drawing/2014/main" id="{DE950708-CBB9-F261-119E-9CD32E3CDE86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2" name="Sechseck 91">
                <a:extLst>
                  <a:ext uri="{FF2B5EF4-FFF2-40B4-BE49-F238E27FC236}">
                    <a16:creationId xmlns:a16="http://schemas.microsoft.com/office/drawing/2014/main" id="{1C8B9A20-9E47-C908-D4CE-BADBB38CD5E0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3" name="Sechseck 92">
                <a:extLst>
                  <a:ext uri="{FF2B5EF4-FFF2-40B4-BE49-F238E27FC236}">
                    <a16:creationId xmlns:a16="http://schemas.microsoft.com/office/drawing/2014/main" id="{AED7F6F0-B486-C9E5-4639-969D528AEF2C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4" name="Sechseck 93">
                <a:extLst>
                  <a:ext uri="{FF2B5EF4-FFF2-40B4-BE49-F238E27FC236}">
                    <a16:creationId xmlns:a16="http://schemas.microsoft.com/office/drawing/2014/main" id="{75216455-87EE-3754-445E-9C06794A64A6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5" name="Sechseck 94">
                <a:extLst>
                  <a:ext uri="{FF2B5EF4-FFF2-40B4-BE49-F238E27FC236}">
                    <a16:creationId xmlns:a16="http://schemas.microsoft.com/office/drawing/2014/main" id="{0C97D098-EFC0-2392-7E14-0904A0B7005B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6" name="Sechseck 95">
                <a:extLst>
                  <a:ext uri="{FF2B5EF4-FFF2-40B4-BE49-F238E27FC236}">
                    <a16:creationId xmlns:a16="http://schemas.microsoft.com/office/drawing/2014/main" id="{05338849-30BF-FE9F-0D1F-692BD9CC2636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7" name="Sechseck 96">
                <a:extLst>
                  <a:ext uri="{FF2B5EF4-FFF2-40B4-BE49-F238E27FC236}">
                    <a16:creationId xmlns:a16="http://schemas.microsoft.com/office/drawing/2014/main" id="{FFEF9207-D748-31F2-E4E6-7CD9B7BDD2EB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8" name="Sechseck 97">
                <a:extLst>
                  <a:ext uri="{FF2B5EF4-FFF2-40B4-BE49-F238E27FC236}">
                    <a16:creationId xmlns:a16="http://schemas.microsoft.com/office/drawing/2014/main" id="{CA78C39C-458E-E142-CFB0-3B8BB4299527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9" name="Sechseck 98">
                <a:extLst>
                  <a:ext uri="{FF2B5EF4-FFF2-40B4-BE49-F238E27FC236}">
                    <a16:creationId xmlns:a16="http://schemas.microsoft.com/office/drawing/2014/main" id="{8F64445E-A7AD-BAD0-5A72-8A8F036044CA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0" name="Sechseck 99">
                <a:extLst>
                  <a:ext uri="{FF2B5EF4-FFF2-40B4-BE49-F238E27FC236}">
                    <a16:creationId xmlns:a16="http://schemas.microsoft.com/office/drawing/2014/main" id="{BA23953E-552F-B728-4AF8-E8638D7707E0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1" name="Sechseck 100">
                <a:extLst>
                  <a:ext uri="{FF2B5EF4-FFF2-40B4-BE49-F238E27FC236}">
                    <a16:creationId xmlns:a16="http://schemas.microsoft.com/office/drawing/2014/main" id="{16FFAB0C-5814-7B89-F585-29669A464F84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2" name="Sechseck 101">
                <a:extLst>
                  <a:ext uri="{FF2B5EF4-FFF2-40B4-BE49-F238E27FC236}">
                    <a16:creationId xmlns:a16="http://schemas.microsoft.com/office/drawing/2014/main" id="{FDE5D1F9-BCC7-C849-6C57-80EA31BDBFEF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3" name="Sechseck 102">
                <a:extLst>
                  <a:ext uri="{FF2B5EF4-FFF2-40B4-BE49-F238E27FC236}">
                    <a16:creationId xmlns:a16="http://schemas.microsoft.com/office/drawing/2014/main" id="{C5B71236-95E3-7159-67B4-E0B386377B69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4" name="Sechseck 103">
                <a:extLst>
                  <a:ext uri="{FF2B5EF4-FFF2-40B4-BE49-F238E27FC236}">
                    <a16:creationId xmlns:a16="http://schemas.microsoft.com/office/drawing/2014/main" id="{70FE44BB-B83B-1B0F-FA7B-52F0579274E2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5" name="Sechseck 104">
                <a:extLst>
                  <a:ext uri="{FF2B5EF4-FFF2-40B4-BE49-F238E27FC236}">
                    <a16:creationId xmlns:a16="http://schemas.microsoft.com/office/drawing/2014/main" id="{13BC0FE2-CD7B-9F90-30AE-33E65FA9F27F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6" name="Sechseck 105">
                <a:extLst>
                  <a:ext uri="{FF2B5EF4-FFF2-40B4-BE49-F238E27FC236}">
                    <a16:creationId xmlns:a16="http://schemas.microsoft.com/office/drawing/2014/main" id="{07870AB8-7BFD-85E6-2BBB-8981B134103D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7" name="Sechseck 106">
                <a:extLst>
                  <a:ext uri="{FF2B5EF4-FFF2-40B4-BE49-F238E27FC236}">
                    <a16:creationId xmlns:a16="http://schemas.microsoft.com/office/drawing/2014/main" id="{803306A0-0D36-3193-09E6-594A0D0E5C7C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8" name="Sechseck 107">
                <a:extLst>
                  <a:ext uri="{FF2B5EF4-FFF2-40B4-BE49-F238E27FC236}">
                    <a16:creationId xmlns:a16="http://schemas.microsoft.com/office/drawing/2014/main" id="{E0E4F352-C12D-B7CC-94CB-7D46B960820B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5" name="Sechseck 4">
              <a:extLst>
                <a:ext uri="{FF2B5EF4-FFF2-40B4-BE49-F238E27FC236}">
                  <a16:creationId xmlns:a16="http://schemas.microsoft.com/office/drawing/2014/main" id="{E5E40600-C4C2-6F99-47A2-4BEC8287AEA1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0" name="Sechseck 9">
              <a:extLst>
                <a:ext uri="{FF2B5EF4-FFF2-40B4-BE49-F238E27FC236}">
                  <a16:creationId xmlns:a16="http://schemas.microsoft.com/office/drawing/2014/main" id="{6EADD0BE-98DE-7370-BFDE-952CA490D01E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7" name="Sechseck 16">
              <a:extLst>
                <a:ext uri="{FF2B5EF4-FFF2-40B4-BE49-F238E27FC236}">
                  <a16:creationId xmlns:a16="http://schemas.microsoft.com/office/drawing/2014/main" id="{B15481C6-A055-F48F-7264-FE4712A8469C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8" name="Sechseck 17">
              <a:extLst>
                <a:ext uri="{FF2B5EF4-FFF2-40B4-BE49-F238E27FC236}">
                  <a16:creationId xmlns:a16="http://schemas.microsoft.com/office/drawing/2014/main" id="{C36F775B-2A35-6B36-9B7F-B78D8F0767C7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9" name="Sechseck 18">
              <a:extLst>
                <a:ext uri="{FF2B5EF4-FFF2-40B4-BE49-F238E27FC236}">
                  <a16:creationId xmlns:a16="http://schemas.microsoft.com/office/drawing/2014/main" id="{73C7C2C3-2129-DDDE-6F89-1C6CE0DF0D09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Sechseck 19">
              <a:extLst>
                <a:ext uri="{FF2B5EF4-FFF2-40B4-BE49-F238E27FC236}">
                  <a16:creationId xmlns:a16="http://schemas.microsoft.com/office/drawing/2014/main" id="{8757B6D6-18DE-9FAB-A006-9FD19E00FE1F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Sechseck 20">
              <a:extLst>
                <a:ext uri="{FF2B5EF4-FFF2-40B4-BE49-F238E27FC236}">
                  <a16:creationId xmlns:a16="http://schemas.microsoft.com/office/drawing/2014/main" id="{C68A7781-FE97-EE3A-976B-22934EAAFCC5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Sechseck 21">
              <a:extLst>
                <a:ext uri="{FF2B5EF4-FFF2-40B4-BE49-F238E27FC236}">
                  <a16:creationId xmlns:a16="http://schemas.microsoft.com/office/drawing/2014/main" id="{50C2CA25-348E-82AF-C764-2DA747BAFE02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Sechseck 22">
              <a:extLst>
                <a:ext uri="{FF2B5EF4-FFF2-40B4-BE49-F238E27FC236}">
                  <a16:creationId xmlns:a16="http://schemas.microsoft.com/office/drawing/2014/main" id="{17EEA665-80A0-1009-24B4-8AF2C70040A2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4" name="Sechseck 23">
              <a:extLst>
                <a:ext uri="{FF2B5EF4-FFF2-40B4-BE49-F238E27FC236}">
                  <a16:creationId xmlns:a16="http://schemas.microsoft.com/office/drawing/2014/main" id="{5610CF34-8944-683B-B1AB-456CFC1B229C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94302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8044543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0D2035-39D8-DEAB-BB06-4426D5185135}"/>
              </a:ext>
            </a:extLst>
          </p:cNvPr>
          <p:cNvSpPr txBox="1"/>
          <p:nvPr/>
        </p:nvSpPr>
        <p:spPr>
          <a:xfrm>
            <a:off x="8251372" y="212735"/>
            <a:ext cx="3864428" cy="26007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de-AT" sz="11500" b="1" dirty="0">
                <a:ln>
                  <a:solidFill>
                    <a:schemeClr val="bg1"/>
                  </a:solidFill>
                </a:ln>
                <a:solidFill>
                  <a:srgbClr val="0F3873"/>
                </a:solidFill>
                <a:latin typeface="+mj-lt"/>
              </a:rPr>
              <a:t>TIPPS</a:t>
            </a:r>
            <a:r>
              <a:rPr lang="de-AT" sz="9600" b="1" dirty="0">
                <a:solidFill>
                  <a:srgbClr val="0F3873"/>
                </a:solidFill>
                <a:latin typeface="+mj-lt"/>
              </a:rPr>
              <a:t> </a:t>
            </a:r>
            <a:r>
              <a:rPr lang="de-AT" sz="4400" b="1" dirty="0">
                <a:latin typeface="+mj-lt"/>
              </a:rPr>
              <a:t>  </a:t>
            </a:r>
          </a:p>
          <a:p>
            <a:r>
              <a:rPr lang="de-AT" sz="4800" b="1" dirty="0">
                <a:ln>
                  <a:solidFill>
                    <a:schemeClr val="bg1"/>
                  </a:solidFill>
                </a:ln>
                <a:solidFill>
                  <a:srgbClr val="0F3873"/>
                </a:solidFill>
                <a:latin typeface="+mj-lt"/>
              </a:rPr>
              <a:t>          ZUR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D98AE7E-AF8C-2E25-8C91-592CA717EBD3}"/>
              </a:ext>
            </a:extLst>
          </p:cNvPr>
          <p:cNvSpPr txBox="1"/>
          <p:nvPr/>
        </p:nvSpPr>
        <p:spPr>
          <a:xfrm rot="1479154">
            <a:off x="8019506" y="4727555"/>
            <a:ext cx="4328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5400" b="1" dirty="0">
                <a:ln>
                  <a:solidFill>
                    <a:schemeClr val="bg1"/>
                  </a:solidFill>
                </a:ln>
                <a:solidFill>
                  <a:srgbClr val="0F3873"/>
                </a:solidFill>
                <a:latin typeface="+mj-lt"/>
              </a:rPr>
              <a:t>ENTLASTUNG</a:t>
            </a:r>
            <a:endParaRPr lang="de-AT" sz="5400" dirty="0">
              <a:ln>
                <a:solidFill>
                  <a:schemeClr val="bg1"/>
                </a:solidFill>
              </a:ln>
              <a:solidFill>
                <a:srgbClr val="0F387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062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-198120" y="0"/>
            <a:ext cx="2043466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0D2035-39D8-DEAB-BB06-4426D5185135}"/>
              </a:ext>
            </a:extLst>
          </p:cNvPr>
          <p:cNvSpPr txBox="1"/>
          <p:nvPr/>
        </p:nvSpPr>
        <p:spPr>
          <a:xfrm>
            <a:off x="8251372" y="212735"/>
            <a:ext cx="3864428" cy="260071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15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0F387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TIPPS</a:t>
            </a:r>
            <a:r>
              <a:rPr kumimoji="0" lang="de-AT" sz="9600" b="1" i="0" u="none" strike="noStrike" kern="1200" cap="none" spc="0" normalizeH="0" baseline="0" noProof="0" dirty="0">
                <a:ln>
                  <a:noFill/>
                </a:ln>
                <a:solidFill>
                  <a:srgbClr val="0F387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</a:t>
            </a:r>
            <a:r>
              <a:rPr kumimoji="0" lang="de-AT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48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0F387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          ZUR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D98AE7E-AF8C-2E25-8C91-592CA717EBD3}"/>
              </a:ext>
            </a:extLst>
          </p:cNvPr>
          <p:cNvSpPr txBox="1"/>
          <p:nvPr/>
        </p:nvSpPr>
        <p:spPr>
          <a:xfrm rot="1479154">
            <a:off x="8019506" y="4727555"/>
            <a:ext cx="4328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5400" b="1" i="0" u="none" strike="noStrike" kern="1200" cap="none" spc="0" normalizeH="0" baseline="0" noProof="0" dirty="0">
                <a:ln>
                  <a:solidFill>
                    <a:prstClr val="white"/>
                  </a:solidFill>
                </a:ln>
                <a:solidFill>
                  <a:srgbClr val="0F3873"/>
                </a:solidFill>
                <a:effectLst/>
                <a:uLnTx/>
                <a:uFillTx/>
                <a:latin typeface="Aptos Display" panose="02110004020202020204"/>
                <a:ea typeface="+mn-ea"/>
                <a:cs typeface="+mn-cs"/>
              </a:rPr>
              <a:t>ENTLASTUNG</a:t>
            </a:r>
            <a:endParaRPr kumimoji="0" lang="de-AT" sz="5400" b="0" i="0" u="none" strike="noStrike" kern="1200" cap="none" spc="0" normalizeH="0" baseline="0" noProof="0" dirty="0">
              <a:ln>
                <a:solidFill>
                  <a:prstClr val="white"/>
                </a:solidFill>
              </a:ln>
              <a:solidFill>
                <a:srgbClr val="0F3873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aphicFrame>
        <p:nvGraphicFramePr>
          <p:cNvPr id="4" name="Textfeld 9">
            <a:extLst>
              <a:ext uri="{FF2B5EF4-FFF2-40B4-BE49-F238E27FC236}">
                <a16:creationId xmlns:a16="http://schemas.microsoft.com/office/drawing/2014/main" id="{08E13074-0545-46C6-25CC-AB430C083A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7625467"/>
              </p:ext>
            </p:extLst>
          </p:nvPr>
        </p:nvGraphicFramePr>
        <p:xfrm>
          <a:off x="48052" y="362980"/>
          <a:ext cx="9534116" cy="663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5502765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4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4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4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0" y="6858000"/>
            <a:ext cx="2043466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275DBBC-31D5-AF12-8B16-45C4FD580649}"/>
              </a:ext>
            </a:extLst>
          </p:cNvPr>
          <p:cNvSpPr txBox="1"/>
          <p:nvPr/>
        </p:nvSpPr>
        <p:spPr>
          <a:xfrm>
            <a:off x="590550" y="2393950"/>
            <a:ext cx="11423650" cy="4292600"/>
          </a:xfrm>
          <a:prstGeom prst="roundRect">
            <a:avLst/>
          </a:prstGeom>
          <a:solidFill>
            <a:srgbClr val="011C72">
              <a:alpha val="55000"/>
            </a:srgbClr>
          </a:solidFill>
          <a:effectLst>
            <a:glow rad="139700">
              <a:schemeClr val="accent1">
                <a:satMod val="175000"/>
                <a:alpha val="40000"/>
              </a:schemeClr>
            </a:glow>
            <a:softEdge rad="635000"/>
          </a:effectLst>
          <a:scene3d>
            <a:camera prst="orthographicFront"/>
            <a:lightRig rig="flat" dir="t"/>
          </a:scene3d>
          <a:sp3d prstMaterial="dkEdge"/>
        </p:spPr>
        <p:txBody>
          <a:bodyPr wrap="square" lIns="25200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AT" sz="28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 JULIAN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de-AT" sz="2800" b="1" dirty="0">
              <a:solidFill>
                <a:schemeClr val="bg1"/>
              </a:solidFill>
              <a:latin typeface="AR JULIAN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„Man müsste die Zuversicht haben können,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in Ruhe den Verstand verlieren zu dürfen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und in dem Gefühl leben können,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dass die normalen Menschen einen auch als Mensch behandeln,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wenn man in eine andere Welt verrückt ist“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AT" sz="3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 JULIAN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(Erich Schützendorf, 1991</a:t>
            </a:r>
            <a:r>
              <a:rPr kumimoji="0" lang="de-AT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 JULIAN" panose="02000000000000000000" pitchFamily="2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6080103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2.96296E-6 L 0.93698 -0.0009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849" y="-46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"/>
                                            </p:cond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0" y="0"/>
            <a:ext cx="20434663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9275DBBC-31D5-AF12-8B16-45C4FD580649}"/>
              </a:ext>
            </a:extLst>
          </p:cNvPr>
          <p:cNvSpPr txBox="1"/>
          <p:nvPr/>
        </p:nvSpPr>
        <p:spPr>
          <a:xfrm>
            <a:off x="12192000" y="222250"/>
            <a:ext cx="4978400" cy="6413500"/>
          </a:xfrm>
          <a:prstGeom prst="roundRect">
            <a:avLst/>
          </a:prstGeom>
          <a:solidFill>
            <a:srgbClr val="011C72">
              <a:alpha val="55000"/>
            </a:srgbClr>
          </a:solidFill>
          <a:effectLst>
            <a:glow rad="139700">
              <a:schemeClr val="accent1">
                <a:satMod val="175000"/>
                <a:alpha val="40000"/>
              </a:schemeClr>
            </a:glow>
            <a:softEdge rad="635000"/>
          </a:effectLst>
          <a:scene3d>
            <a:camera prst="orthographicFront"/>
            <a:lightRig rig="flat" dir="t"/>
          </a:scene3d>
          <a:sp3d prstMaterial="dkEdge"/>
        </p:spPr>
        <p:txBody>
          <a:bodyPr wrap="square" lIns="25200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AT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 JULIAN" panose="020000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AT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 JULIAN" panose="020000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„Man müsste die Zuversicht haben können,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in Ruhe den Verstand verlieren zu dürfen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und in dem Gefühl leben können,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dass die normalen Menschen einen auch als Mensch behandeln, 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wenn man in eine andere Welt verrückt ist“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de-AT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 JULIAN" panose="02000000000000000000" pitchFamily="2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de-AT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(Erich Schützendorf, 1991</a:t>
            </a:r>
            <a:r>
              <a:rPr kumimoji="0" lang="de-AT" sz="1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 JULIAN" panose="02000000000000000000" pitchFamily="2" charset="0"/>
                <a:ea typeface="+mn-ea"/>
                <a:cs typeface="+mn-cs"/>
              </a:rPr>
              <a:t>)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2DE36FEA-212D-6FB6-D97F-8D155C3F007D}"/>
              </a:ext>
            </a:extLst>
          </p:cNvPr>
          <p:cNvSpPr txBox="1"/>
          <p:nvPr/>
        </p:nvSpPr>
        <p:spPr>
          <a:xfrm>
            <a:off x="1422400" y="1661160"/>
            <a:ext cx="934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8000" b="1" dirty="0">
                <a:ln>
                  <a:solidFill>
                    <a:schemeClr val="bg1"/>
                  </a:solidFill>
                </a:ln>
                <a:solidFill>
                  <a:srgbClr val="011C72"/>
                </a:solidFill>
              </a:rPr>
              <a:t>Vielen Dank </a:t>
            </a:r>
          </a:p>
          <a:p>
            <a:pPr algn="ctr"/>
            <a:r>
              <a:rPr lang="de-AT" sz="8000" b="1" dirty="0">
                <a:ln>
                  <a:solidFill>
                    <a:schemeClr val="bg1"/>
                  </a:solidFill>
                </a:ln>
                <a:solidFill>
                  <a:srgbClr val="011C72"/>
                </a:solidFill>
              </a:rPr>
              <a:t>Für die </a:t>
            </a:r>
          </a:p>
          <a:p>
            <a:pPr algn="ctr"/>
            <a:r>
              <a:rPr lang="de-AT" sz="8000" b="1" dirty="0">
                <a:ln>
                  <a:solidFill>
                    <a:schemeClr val="bg1"/>
                  </a:solidFill>
                </a:ln>
                <a:solidFill>
                  <a:srgbClr val="011C72"/>
                </a:solidFill>
              </a:rPr>
              <a:t>Aufmerksamkeit!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8A29D915-123A-1EC1-AC81-B24EAB229F40}"/>
              </a:ext>
            </a:extLst>
          </p:cNvPr>
          <p:cNvSpPr txBox="1"/>
          <p:nvPr/>
        </p:nvSpPr>
        <p:spPr>
          <a:xfrm>
            <a:off x="441960" y="57912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Demenz Plus </a:t>
            </a:r>
            <a:endParaRPr kumimoji="0" lang="de-AT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Franklin Gothic Demi Cond" panose="020B0706030402020204" pitchFamily="34" charset="0"/>
              <a:ea typeface="+mn-ea"/>
              <a:cs typeface="+mn-cs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E97E6A3-B347-3156-6370-BD8A0729ECEB}"/>
              </a:ext>
            </a:extLst>
          </p:cNvPr>
          <p:cNvSpPr txBox="1"/>
          <p:nvPr/>
        </p:nvSpPr>
        <p:spPr>
          <a:xfrm>
            <a:off x="769680" y="1103411"/>
            <a:ext cx="2415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DPGKP Claudia Krug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1400" dirty="0">
                <a:solidFill>
                  <a:prstClr val="black"/>
                </a:solidFill>
                <a:latin typeface="Aptos" panose="02110004020202020204"/>
              </a:rPr>
              <a:t>DPGKP Manuela Niederreiter</a:t>
            </a:r>
            <a:endParaRPr kumimoji="0" lang="de-A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EA139E4-76D9-04F8-9C48-5352EF28EC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726" y="5898975"/>
            <a:ext cx="2765502" cy="80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020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feld 37">
            <a:extLst>
              <a:ext uri="{FF2B5EF4-FFF2-40B4-BE49-F238E27FC236}">
                <a16:creationId xmlns:a16="http://schemas.microsoft.com/office/drawing/2014/main" id="{31D4EECB-E224-0727-51ED-30366570EF1B}"/>
              </a:ext>
            </a:extLst>
          </p:cNvPr>
          <p:cNvSpPr txBox="1"/>
          <p:nvPr/>
        </p:nvSpPr>
        <p:spPr>
          <a:xfrm>
            <a:off x="896508" y="4165921"/>
            <a:ext cx="528901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Diskussion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10522549-6EA4-2E5E-93FA-6B67AA31D639}"/>
              </a:ext>
            </a:extLst>
          </p:cNvPr>
          <p:cNvGrpSpPr/>
          <p:nvPr/>
        </p:nvGrpSpPr>
        <p:grpSpPr>
          <a:xfrm>
            <a:off x="3571030" y="-6080760"/>
            <a:ext cx="9877243" cy="13243560"/>
            <a:chOff x="5510976" y="-423860"/>
            <a:chExt cx="6595086" cy="8965457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B02B22C3-CA5F-A400-EFE6-493DDA01CBEA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B7155D83-410A-F320-FF07-CEE0A1734703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2">
                <a:extLs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6" name="Sechseck 5">
                <a:extLst>
                  <a:ext uri="{FF2B5EF4-FFF2-40B4-BE49-F238E27FC236}">
                    <a16:creationId xmlns:a16="http://schemas.microsoft.com/office/drawing/2014/main" id="{85F510F4-F771-E510-D76E-25FA34D73221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Sechseck 6">
                <a:extLst>
                  <a:ext uri="{FF2B5EF4-FFF2-40B4-BE49-F238E27FC236}">
                    <a16:creationId xmlns:a16="http://schemas.microsoft.com/office/drawing/2014/main" id="{DEE090FB-1AA6-ED79-0418-0B1255409F74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Sechseck 7">
                <a:extLst>
                  <a:ext uri="{FF2B5EF4-FFF2-40B4-BE49-F238E27FC236}">
                    <a16:creationId xmlns:a16="http://schemas.microsoft.com/office/drawing/2014/main" id="{AAB01D17-24EA-E4FE-051C-C0387F423757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Sechseck 8">
                <a:extLst>
                  <a:ext uri="{FF2B5EF4-FFF2-40B4-BE49-F238E27FC236}">
                    <a16:creationId xmlns:a16="http://schemas.microsoft.com/office/drawing/2014/main" id="{FBEEC878-DA2A-6679-3687-84494087A627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Sechseck 10">
                <a:extLst>
                  <a:ext uri="{FF2B5EF4-FFF2-40B4-BE49-F238E27FC236}">
                    <a16:creationId xmlns:a16="http://schemas.microsoft.com/office/drawing/2014/main" id="{861CEDC7-8984-022A-2267-5F55B06BCC4E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Sechseck 11">
                <a:extLst>
                  <a:ext uri="{FF2B5EF4-FFF2-40B4-BE49-F238E27FC236}">
                    <a16:creationId xmlns:a16="http://schemas.microsoft.com/office/drawing/2014/main" id="{90467338-7BA5-BE4B-2C80-9386D550FE0B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7" name="Sechseck 36">
                <a:extLst>
                  <a:ext uri="{FF2B5EF4-FFF2-40B4-BE49-F238E27FC236}">
                    <a16:creationId xmlns:a16="http://schemas.microsoft.com/office/drawing/2014/main" id="{23792214-8F2A-E105-DF54-10C5FF8C7C9A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7" name="Sechseck 46">
                <a:extLst>
                  <a:ext uri="{FF2B5EF4-FFF2-40B4-BE49-F238E27FC236}">
                    <a16:creationId xmlns:a16="http://schemas.microsoft.com/office/drawing/2014/main" id="{C46BA450-CD1B-87B8-C6CD-9224E04F3540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8" name="Sechseck 47">
                <a:extLst>
                  <a:ext uri="{FF2B5EF4-FFF2-40B4-BE49-F238E27FC236}">
                    <a16:creationId xmlns:a16="http://schemas.microsoft.com/office/drawing/2014/main" id="{32E0D901-6DB6-6BBD-C82A-CFFDA98FA0D2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9" name="Sechseck 48">
                <a:extLst>
                  <a:ext uri="{FF2B5EF4-FFF2-40B4-BE49-F238E27FC236}">
                    <a16:creationId xmlns:a16="http://schemas.microsoft.com/office/drawing/2014/main" id="{03D6FA71-3DA1-E398-3F72-BE71A2A0C4EC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0" name="Sechseck 49">
                <a:extLst>
                  <a:ext uri="{FF2B5EF4-FFF2-40B4-BE49-F238E27FC236}">
                    <a16:creationId xmlns:a16="http://schemas.microsoft.com/office/drawing/2014/main" id="{2BD0C917-E878-E304-0F4F-23D1B52F039B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1" name="Sechseck 50">
                <a:extLst>
                  <a:ext uri="{FF2B5EF4-FFF2-40B4-BE49-F238E27FC236}">
                    <a16:creationId xmlns:a16="http://schemas.microsoft.com/office/drawing/2014/main" id="{8BDF7455-289E-E167-8B74-FEB4D33358EB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2" name="Sechseck 51">
                <a:extLst>
                  <a:ext uri="{FF2B5EF4-FFF2-40B4-BE49-F238E27FC236}">
                    <a16:creationId xmlns:a16="http://schemas.microsoft.com/office/drawing/2014/main" id="{59F20F6E-C861-D45C-4556-A0E740FD72F4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3" name="Sechseck 52">
                <a:extLst>
                  <a:ext uri="{FF2B5EF4-FFF2-40B4-BE49-F238E27FC236}">
                    <a16:creationId xmlns:a16="http://schemas.microsoft.com/office/drawing/2014/main" id="{14ED46E9-B6E0-F2AF-6BE0-D16729853107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4" name="Sechseck 53">
                <a:extLst>
                  <a:ext uri="{FF2B5EF4-FFF2-40B4-BE49-F238E27FC236}">
                    <a16:creationId xmlns:a16="http://schemas.microsoft.com/office/drawing/2014/main" id="{59DC1947-29BE-FD99-476A-16C78EBB21F1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5" name="Sechseck 54">
                <a:extLst>
                  <a:ext uri="{FF2B5EF4-FFF2-40B4-BE49-F238E27FC236}">
                    <a16:creationId xmlns:a16="http://schemas.microsoft.com/office/drawing/2014/main" id="{E5433521-9F24-6CCB-45ED-CC18FF17293A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6" name="Sechseck 55">
                <a:extLst>
                  <a:ext uri="{FF2B5EF4-FFF2-40B4-BE49-F238E27FC236}">
                    <a16:creationId xmlns:a16="http://schemas.microsoft.com/office/drawing/2014/main" id="{D3A944DD-6339-99C8-AAD3-AE3B55670FDA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7" name="Sechseck 56">
                <a:extLst>
                  <a:ext uri="{FF2B5EF4-FFF2-40B4-BE49-F238E27FC236}">
                    <a16:creationId xmlns:a16="http://schemas.microsoft.com/office/drawing/2014/main" id="{9CF28CD6-C63E-9157-AD63-39383FBEC862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8" name="Sechseck 57">
                <a:extLst>
                  <a:ext uri="{FF2B5EF4-FFF2-40B4-BE49-F238E27FC236}">
                    <a16:creationId xmlns:a16="http://schemas.microsoft.com/office/drawing/2014/main" id="{8D852CE0-5A53-F56E-B108-9C25E3E92DCB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9" name="Sechseck 58">
                <a:extLst>
                  <a:ext uri="{FF2B5EF4-FFF2-40B4-BE49-F238E27FC236}">
                    <a16:creationId xmlns:a16="http://schemas.microsoft.com/office/drawing/2014/main" id="{BE9317B6-A5CB-8880-1033-737FDCC229AC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0" name="Sechseck 59">
                <a:extLst>
                  <a:ext uri="{FF2B5EF4-FFF2-40B4-BE49-F238E27FC236}">
                    <a16:creationId xmlns:a16="http://schemas.microsoft.com/office/drawing/2014/main" id="{EF2AD953-2F64-7507-2ACA-1D8490E23195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1" name="Sechseck 60">
                <a:extLst>
                  <a:ext uri="{FF2B5EF4-FFF2-40B4-BE49-F238E27FC236}">
                    <a16:creationId xmlns:a16="http://schemas.microsoft.com/office/drawing/2014/main" id="{9C89CEF4-F268-74D3-65AC-206BBE07DECC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2" name="Sechseck 61">
                <a:extLst>
                  <a:ext uri="{FF2B5EF4-FFF2-40B4-BE49-F238E27FC236}">
                    <a16:creationId xmlns:a16="http://schemas.microsoft.com/office/drawing/2014/main" id="{B666B063-0847-61C6-D436-D5174E32436B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3" name="Sechseck 62">
                <a:extLst>
                  <a:ext uri="{FF2B5EF4-FFF2-40B4-BE49-F238E27FC236}">
                    <a16:creationId xmlns:a16="http://schemas.microsoft.com/office/drawing/2014/main" id="{0CFECA5F-36B9-C21B-7768-87A1901BE15C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4" name="Sechseck 63">
                <a:extLst>
                  <a:ext uri="{FF2B5EF4-FFF2-40B4-BE49-F238E27FC236}">
                    <a16:creationId xmlns:a16="http://schemas.microsoft.com/office/drawing/2014/main" id="{34F3E137-C846-50CE-4CC8-7B5C4C8F2BB2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5" name="Sechseck 64">
                <a:extLst>
                  <a:ext uri="{FF2B5EF4-FFF2-40B4-BE49-F238E27FC236}">
                    <a16:creationId xmlns:a16="http://schemas.microsoft.com/office/drawing/2014/main" id="{8907FD15-D4F0-5783-5B48-C5480C0AE204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6" name="Sechseck 65">
                <a:extLst>
                  <a:ext uri="{FF2B5EF4-FFF2-40B4-BE49-F238E27FC236}">
                    <a16:creationId xmlns:a16="http://schemas.microsoft.com/office/drawing/2014/main" id="{77351CBB-C463-4A8D-5B0C-F6B7635FDE52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7" name="Sechseck 66">
                <a:extLst>
                  <a:ext uri="{FF2B5EF4-FFF2-40B4-BE49-F238E27FC236}">
                    <a16:creationId xmlns:a16="http://schemas.microsoft.com/office/drawing/2014/main" id="{292E3D32-EC03-5E10-71B3-85F795472800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8" name="Sechseck 67">
                <a:extLst>
                  <a:ext uri="{FF2B5EF4-FFF2-40B4-BE49-F238E27FC236}">
                    <a16:creationId xmlns:a16="http://schemas.microsoft.com/office/drawing/2014/main" id="{DCA921B2-6361-FE5B-B8F9-0E5AB59E957B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9" name="Sechseck 68">
                <a:extLst>
                  <a:ext uri="{FF2B5EF4-FFF2-40B4-BE49-F238E27FC236}">
                    <a16:creationId xmlns:a16="http://schemas.microsoft.com/office/drawing/2014/main" id="{642F4506-70A3-4D2D-2C12-483DD99C613B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0" name="Sechseck 69">
                <a:extLst>
                  <a:ext uri="{FF2B5EF4-FFF2-40B4-BE49-F238E27FC236}">
                    <a16:creationId xmlns:a16="http://schemas.microsoft.com/office/drawing/2014/main" id="{97FC090C-D0F7-0525-6044-002CB008DB85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1" name="Sechseck 70">
                <a:extLst>
                  <a:ext uri="{FF2B5EF4-FFF2-40B4-BE49-F238E27FC236}">
                    <a16:creationId xmlns:a16="http://schemas.microsoft.com/office/drawing/2014/main" id="{2925C218-86A4-E434-B126-07399B1FB5EC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2" name="Sechseck 71">
                <a:extLst>
                  <a:ext uri="{FF2B5EF4-FFF2-40B4-BE49-F238E27FC236}">
                    <a16:creationId xmlns:a16="http://schemas.microsoft.com/office/drawing/2014/main" id="{96AD6EF6-59B2-3338-559F-FC3533317EE3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3" name="Sechseck 72">
                <a:extLst>
                  <a:ext uri="{FF2B5EF4-FFF2-40B4-BE49-F238E27FC236}">
                    <a16:creationId xmlns:a16="http://schemas.microsoft.com/office/drawing/2014/main" id="{06E7C403-36B2-4C6A-1E6A-E8DF07406A9A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4" name="Sechseck 73">
                <a:extLst>
                  <a:ext uri="{FF2B5EF4-FFF2-40B4-BE49-F238E27FC236}">
                    <a16:creationId xmlns:a16="http://schemas.microsoft.com/office/drawing/2014/main" id="{CB9AB83F-74F3-F6BB-987F-C956288DDAB5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5" name="Sechseck 74">
              <a:extLst>
                <a:ext uri="{FF2B5EF4-FFF2-40B4-BE49-F238E27FC236}">
                  <a16:creationId xmlns:a16="http://schemas.microsoft.com/office/drawing/2014/main" id="{B6C5A021-D3C5-0E2A-C696-11207DEB7F92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6" name="Sechseck 75">
              <a:extLst>
                <a:ext uri="{FF2B5EF4-FFF2-40B4-BE49-F238E27FC236}">
                  <a16:creationId xmlns:a16="http://schemas.microsoft.com/office/drawing/2014/main" id="{FC6049C3-C902-BC33-5023-9DF33563BDF2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7" name="Sechseck 76">
              <a:extLst>
                <a:ext uri="{FF2B5EF4-FFF2-40B4-BE49-F238E27FC236}">
                  <a16:creationId xmlns:a16="http://schemas.microsoft.com/office/drawing/2014/main" id="{A61990A3-878C-03FF-2159-9D0B2636D6C2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8" name="Sechseck 77">
              <a:extLst>
                <a:ext uri="{FF2B5EF4-FFF2-40B4-BE49-F238E27FC236}">
                  <a16:creationId xmlns:a16="http://schemas.microsoft.com/office/drawing/2014/main" id="{B462D7D0-D06F-BBB2-FA4D-0E1D5FC86B13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9" name="Sechseck 78">
              <a:extLst>
                <a:ext uri="{FF2B5EF4-FFF2-40B4-BE49-F238E27FC236}">
                  <a16:creationId xmlns:a16="http://schemas.microsoft.com/office/drawing/2014/main" id="{2A4738A9-5069-F736-B706-B4946C2343DC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0" name="Sechseck 79">
              <a:extLst>
                <a:ext uri="{FF2B5EF4-FFF2-40B4-BE49-F238E27FC236}">
                  <a16:creationId xmlns:a16="http://schemas.microsoft.com/office/drawing/2014/main" id="{8B09E3AC-608E-D916-A6D3-91DE1FA90235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1" name="Sechseck 80">
              <a:extLst>
                <a:ext uri="{FF2B5EF4-FFF2-40B4-BE49-F238E27FC236}">
                  <a16:creationId xmlns:a16="http://schemas.microsoft.com/office/drawing/2014/main" id="{2A9FEF11-85E2-97DE-598D-DEB7E80AC552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2" name="Sechseck 81">
              <a:extLst>
                <a:ext uri="{FF2B5EF4-FFF2-40B4-BE49-F238E27FC236}">
                  <a16:creationId xmlns:a16="http://schemas.microsoft.com/office/drawing/2014/main" id="{28D9C1D5-25EB-771D-F330-EC89A13AEFA5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3" name="Sechseck 82">
              <a:extLst>
                <a:ext uri="{FF2B5EF4-FFF2-40B4-BE49-F238E27FC236}">
                  <a16:creationId xmlns:a16="http://schemas.microsoft.com/office/drawing/2014/main" id="{2D74F9BB-A26E-BE09-8750-43A15CF7D551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4" name="Sechseck 83">
              <a:extLst>
                <a:ext uri="{FF2B5EF4-FFF2-40B4-BE49-F238E27FC236}">
                  <a16:creationId xmlns:a16="http://schemas.microsoft.com/office/drawing/2014/main" id="{DC3E3BC9-1D7F-292C-6523-CD2BDCF0A4FB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242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feld 37">
            <a:extLst>
              <a:ext uri="{FF2B5EF4-FFF2-40B4-BE49-F238E27FC236}">
                <a16:creationId xmlns:a16="http://schemas.microsoft.com/office/drawing/2014/main" id="{31D4EECB-E224-0727-51ED-30366570EF1B}"/>
              </a:ext>
            </a:extLst>
          </p:cNvPr>
          <p:cNvSpPr txBox="1"/>
          <p:nvPr/>
        </p:nvSpPr>
        <p:spPr>
          <a:xfrm>
            <a:off x="896508" y="4165921"/>
            <a:ext cx="63786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9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Demenz Plus 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88" name="Gruppieren 87">
            <a:extLst>
              <a:ext uri="{FF2B5EF4-FFF2-40B4-BE49-F238E27FC236}">
                <a16:creationId xmlns:a16="http://schemas.microsoft.com/office/drawing/2014/main" id="{10522549-6EA4-2E5E-93FA-6B67AA31D639}"/>
              </a:ext>
            </a:extLst>
          </p:cNvPr>
          <p:cNvGrpSpPr/>
          <p:nvPr/>
        </p:nvGrpSpPr>
        <p:grpSpPr>
          <a:xfrm>
            <a:off x="3571030" y="-6080760"/>
            <a:ext cx="9877243" cy="13243560"/>
            <a:chOff x="5510976" y="-423860"/>
            <a:chExt cx="6595086" cy="8965457"/>
          </a:xfrm>
        </p:grpSpPr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B02B22C3-CA5F-A400-EFE6-493DDA01CBEA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87" name="Gruppieren 86">
              <a:extLst>
                <a:ext uri="{FF2B5EF4-FFF2-40B4-BE49-F238E27FC236}">
                  <a16:creationId xmlns:a16="http://schemas.microsoft.com/office/drawing/2014/main" id="{B7155D83-410A-F320-FF07-CEE0A1734703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2">
                <a:extLst>
                  <a:ext uri="{837473B0-CC2E-450A-ABE3-18F120FF3D39}">
                    <a1611:picAttrSrcUrl xmlns:a1611="http://schemas.microsoft.com/office/drawing/2016/11/main" r:id="rId3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6" name="Sechseck 5">
                <a:extLst>
                  <a:ext uri="{FF2B5EF4-FFF2-40B4-BE49-F238E27FC236}">
                    <a16:creationId xmlns:a16="http://schemas.microsoft.com/office/drawing/2014/main" id="{85F510F4-F771-E510-D76E-25FA34D73221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" name="Sechseck 6">
                <a:extLst>
                  <a:ext uri="{FF2B5EF4-FFF2-40B4-BE49-F238E27FC236}">
                    <a16:creationId xmlns:a16="http://schemas.microsoft.com/office/drawing/2014/main" id="{DEE090FB-1AA6-ED79-0418-0B1255409F74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" name="Sechseck 7">
                <a:extLst>
                  <a:ext uri="{FF2B5EF4-FFF2-40B4-BE49-F238E27FC236}">
                    <a16:creationId xmlns:a16="http://schemas.microsoft.com/office/drawing/2014/main" id="{AAB01D17-24EA-E4FE-051C-C0387F423757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" name="Sechseck 8">
                <a:extLst>
                  <a:ext uri="{FF2B5EF4-FFF2-40B4-BE49-F238E27FC236}">
                    <a16:creationId xmlns:a16="http://schemas.microsoft.com/office/drawing/2014/main" id="{FBEEC878-DA2A-6679-3687-84494087A627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" name="Sechseck 10">
                <a:extLst>
                  <a:ext uri="{FF2B5EF4-FFF2-40B4-BE49-F238E27FC236}">
                    <a16:creationId xmlns:a16="http://schemas.microsoft.com/office/drawing/2014/main" id="{861CEDC7-8984-022A-2267-5F55B06BCC4E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" name="Sechseck 11">
                <a:extLst>
                  <a:ext uri="{FF2B5EF4-FFF2-40B4-BE49-F238E27FC236}">
                    <a16:creationId xmlns:a16="http://schemas.microsoft.com/office/drawing/2014/main" id="{90467338-7BA5-BE4B-2C80-9386D550FE0B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7" name="Sechseck 36">
                <a:extLst>
                  <a:ext uri="{FF2B5EF4-FFF2-40B4-BE49-F238E27FC236}">
                    <a16:creationId xmlns:a16="http://schemas.microsoft.com/office/drawing/2014/main" id="{23792214-8F2A-E105-DF54-10C5FF8C7C9A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7" name="Sechseck 46">
                <a:extLst>
                  <a:ext uri="{FF2B5EF4-FFF2-40B4-BE49-F238E27FC236}">
                    <a16:creationId xmlns:a16="http://schemas.microsoft.com/office/drawing/2014/main" id="{C46BA450-CD1B-87B8-C6CD-9224E04F3540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8" name="Sechseck 47">
                <a:extLst>
                  <a:ext uri="{FF2B5EF4-FFF2-40B4-BE49-F238E27FC236}">
                    <a16:creationId xmlns:a16="http://schemas.microsoft.com/office/drawing/2014/main" id="{32E0D901-6DB6-6BBD-C82A-CFFDA98FA0D2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9" name="Sechseck 48">
                <a:extLst>
                  <a:ext uri="{FF2B5EF4-FFF2-40B4-BE49-F238E27FC236}">
                    <a16:creationId xmlns:a16="http://schemas.microsoft.com/office/drawing/2014/main" id="{03D6FA71-3DA1-E398-3F72-BE71A2A0C4EC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0" name="Sechseck 49">
                <a:extLst>
                  <a:ext uri="{FF2B5EF4-FFF2-40B4-BE49-F238E27FC236}">
                    <a16:creationId xmlns:a16="http://schemas.microsoft.com/office/drawing/2014/main" id="{2BD0C917-E878-E304-0F4F-23D1B52F039B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1" name="Sechseck 50">
                <a:extLst>
                  <a:ext uri="{FF2B5EF4-FFF2-40B4-BE49-F238E27FC236}">
                    <a16:creationId xmlns:a16="http://schemas.microsoft.com/office/drawing/2014/main" id="{8BDF7455-289E-E167-8B74-FEB4D33358EB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2" name="Sechseck 51">
                <a:extLst>
                  <a:ext uri="{FF2B5EF4-FFF2-40B4-BE49-F238E27FC236}">
                    <a16:creationId xmlns:a16="http://schemas.microsoft.com/office/drawing/2014/main" id="{59F20F6E-C861-D45C-4556-A0E740FD72F4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3" name="Sechseck 52">
                <a:extLst>
                  <a:ext uri="{FF2B5EF4-FFF2-40B4-BE49-F238E27FC236}">
                    <a16:creationId xmlns:a16="http://schemas.microsoft.com/office/drawing/2014/main" id="{14ED46E9-B6E0-F2AF-6BE0-D16729853107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4" name="Sechseck 53">
                <a:extLst>
                  <a:ext uri="{FF2B5EF4-FFF2-40B4-BE49-F238E27FC236}">
                    <a16:creationId xmlns:a16="http://schemas.microsoft.com/office/drawing/2014/main" id="{59DC1947-29BE-FD99-476A-16C78EBB21F1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5" name="Sechseck 54">
                <a:extLst>
                  <a:ext uri="{FF2B5EF4-FFF2-40B4-BE49-F238E27FC236}">
                    <a16:creationId xmlns:a16="http://schemas.microsoft.com/office/drawing/2014/main" id="{E5433521-9F24-6CCB-45ED-CC18FF17293A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6" name="Sechseck 55">
                <a:extLst>
                  <a:ext uri="{FF2B5EF4-FFF2-40B4-BE49-F238E27FC236}">
                    <a16:creationId xmlns:a16="http://schemas.microsoft.com/office/drawing/2014/main" id="{D3A944DD-6339-99C8-AAD3-AE3B55670FDA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7" name="Sechseck 56">
                <a:extLst>
                  <a:ext uri="{FF2B5EF4-FFF2-40B4-BE49-F238E27FC236}">
                    <a16:creationId xmlns:a16="http://schemas.microsoft.com/office/drawing/2014/main" id="{9CF28CD6-C63E-9157-AD63-39383FBEC862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8" name="Sechseck 57">
                <a:extLst>
                  <a:ext uri="{FF2B5EF4-FFF2-40B4-BE49-F238E27FC236}">
                    <a16:creationId xmlns:a16="http://schemas.microsoft.com/office/drawing/2014/main" id="{8D852CE0-5A53-F56E-B108-9C25E3E92DCB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59" name="Sechseck 58">
                <a:extLst>
                  <a:ext uri="{FF2B5EF4-FFF2-40B4-BE49-F238E27FC236}">
                    <a16:creationId xmlns:a16="http://schemas.microsoft.com/office/drawing/2014/main" id="{BE9317B6-A5CB-8880-1033-737FDCC229AC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0" name="Sechseck 59">
                <a:extLst>
                  <a:ext uri="{FF2B5EF4-FFF2-40B4-BE49-F238E27FC236}">
                    <a16:creationId xmlns:a16="http://schemas.microsoft.com/office/drawing/2014/main" id="{EF2AD953-2F64-7507-2ACA-1D8490E23195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1" name="Sechseck 60">
                <a:extLst>
                  <a:ext uri="{FF2B5EF4-FFF2-40B4-BE49-F238E27FC236}">
                    <a16:creationId xmlns:a16="http://schemas.microsoft.com/office/drawing/2014/main" id="{9C89CEF4-F268-74D3-65AC-206BBE07DECC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2" name="Sechseck 61">
                <a:extLst>
                  <a:ext uri="{FF2B5EF4-FFF2-40B4-BE49-F238E27FC236}">
                    <a16:creationId xmlns:a16="http://schemas.microsoft.com/office/drawing/2014/main" id="{B666B063-0847-61C6-D436-D5174E32436B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3" name="Sechseck 62">
                <a:extLst>
                  <a:ext uri="{FF2B5EF4-FFF2-40B4-BE49-F238E27FC236}">
                    <a16:creationId xmlns:a16="http://schemas.microsoft.com/office/drawing/2014/main" id="{0CFECA5F-36B9-C21B-7768-87A1901BE15C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4" name="Sechseck 63">
                <a:extLst>
                  <a:ext uri="{FF2B5EF4-FFF2-40B4-BE49-F238E27FC236}">
                    <a16:creationId xmlns:a16="http://schemas.microsoft.com/office/drawing/2014/main" id="{34F3E137-C846-50CE-4CC8-7B5C4C8F2BB2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5" name="Sechseck 64">
                <a:extLst>
                  <a:ext uri="{FF2B5EF4-FFF2-40B4-BE49-F238E27FC236}">
                    <a16:creationId xmlns:a16="http://schemas.microsoft.com/office/drawing/2014/main" id="{8907FD15-D4F0-5783-5B48-C5480C0AE204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6" name="Sechseck 65">
                <a:extLst>
                  <a:ext uri="{FF2B5EF4-FFF2-40B4-BE49-F238E27FC236}">
                    <a16:creationId xmlns:a16="http://schemas.microsoft.com/office/drawing/2014/main" id="{77351CBB-C463-4A8D-5B0C-F6B7635FDE52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7" name="Sechseck 66">
                <a:extLst>
                  <a:ext uri="{FF2B5EF4-FFF2-40B4-BE49-F238E27FC236}">
                    <a16:creationId xmlns:a16="http://schemas.microsoft.com/office/drawing/2014/main" id="{292E3D32-EC03-5E10-71B3-85F795472800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8" name="Sechseck 67">
                <a:extLst>
                  <a:ext uri="{FF2B5EF4-FFF2-40B4-BE49-F238E27FC236}">
                    <a16:creationId xmlns:a16="http://schemas.microsoft.com/office/drawing/2014/main" id="{DCA921B2-6361-FE5B-B8F9-0E5AB59E957B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69" name="Sechseck 68">
                <a:extLst>
                  <a:ext uri="{FF2B5EF4-FFF2-40B4-BE49-F238E27FC236}">
                    <a16:creationId xmlns:a16="http://schemas.microsoft.com/office/drawing/2014/main" id="{642F4506-70A3-4D2D-2C12-483DD99C613B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0" name="Sechseck 69">
                <a:extLst>
                  <a:ext uri="{FF2B5EF4-FFF2-40B4-BE49-F238E27FC236}">
                    <a16:creationId xmlns:a16="http://schemas.microsoft.com/office/drawing/2014/main" id="{97FC090C-D0F7-0525-6044-002CB008DB85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1" name="Sechseck 70">
                <a:extLst>
                  <a:ext uri="{FF2B5EF4-FFF2-40B4-BE49-F238E27FC236}">
                    <a16:creationId xmlns:a16="http://schemas.microsoft.com/office/drawing/2014/main" id="{2925C218-86A4-E434-B126-07399B1FB5EC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2" name="Sechseck 71">
                <a:extLst>
                  <a:ext uri="{FF2B5EF4-FFF2-40B4-BE49-F238E27FC236}">
                    <a16:creationId xmlns:a16="http://schemas.microsoft.com/office/drawing/2014/main" id="{96AD6EF6-59B2-3338-559F-FC3533317EE3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3" name="Sechseck 72">
                <a:extLst>
                  <a:ext uri="{FF2B5EF4-FFF2-40B4-BE49-F238E27FC236}">
                    <a16:creationId xmlns:a16="http://schemas.microsoft.com/office/drawing/2014/main" id="{06E7C403-36B2-4C6A-1E6A-E8DF07406A9A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74" name="Sechseck 73">
                <a:extLst>
                  <a:ext uri="{FF2B5EF4-FFF2-40B4-BE49-F238E27FC236}">
                    <a16:creationId xmlns:a16="http://schemas.microsoft.com/office/drawing/2014/main" id="{CB9AB83F-74F3-F6BB-987F-C956288DDAB5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75" name="Sechseck 74">
              <a:extLst>
                <a:ext uri="{FF2B5EF4-FFF2-40B4-BE49-F238E27FC236}">
                  <a16:creationId xmlns:a16="http://schemas.microsoft.com/office/drawing/2014/main" id="{B6C5A021-D3C5-0E2A-C696-11207DEB7F92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6" name="Sechseck 75">
              <a:extLst>
                <a:ext uri="{FF2B5EF4-FFF2-40B4-BE49-F238E27FC236}">
                  <a16:creationId xmlns:a16="http://schemas.microsoft.com/office/drawing/2014/main" id="{FC6049C3-C902-BC33-5023-9DF33563BDF2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7" name="Sechseck 76">
              <a:extLst>
                <a:ext uri="{FF2B5EF4-FFF2-40B4-BE49-F238E27FC236}">
                  <a16:creationId xmlns:a16="http://schemas.microsoft.com/office/drawing/2014/main" id="{A61990A3-878C-03FF-2159-9D0B2636D6C2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8" name="Sechseck 77">
              <a:extLst>
                <a:ext uri="{FF2B5EF4-FFF2-40B4-BE49-F238E27FC236}">
                  <a16:creationId xmlns:a16="http://schemas.microsoft.com/office/drawing/2014/main" id="{B462D7D0-D06F-BBB2-FA4D-0E1D5FC86B13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79" name="Sechseck 78">
              <a:extLst>
                <a:ext uri="{FF2B5EF4-FFF2-40B4-BE49-F238E27FC236}">
                  <a16:creationId xmlns:a16="http://schemas.microsoft.com/office/drawing/2014/main" id="{2A4738A9-5069-F736-B706-B4946C2343DC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0" name="Sechseck 79">
              <a:extLst>
                <a:ext uri="{FF2B5EF4-FFF2-40B4-BE49-F238E27FC236}">
                  <a16:creationId xmlns:a16="http://schemas.microsoft.com/office/drawing/2014/main" id="{8B09E3AC-608E-D916-A6D3-91DE1FA90235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1" name="Sechseck 80">
              <a:extLst>
                <a:ext uri="{FF2B5EF4-FFF2-40B4-BE49-F238E27FC236}">
                  <a16:creationId xmlns:a16="http://schemas.microsoft.com/office/drawing/2014/main" id="{2A9FEF11-85E2-97DE-598D-DEB7E80AC552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2" name="Sechseck 81">
              <a:extLst>
                <a:ext uri="{FF2B5EF4-FFF2-40B4-BE49-F238E27FC236}">
                  <a16:creationId xmlns:a16="http://schemas.microsoft.com/office/drawing/2014/main" id="{28D9C1D5-25EB-771D-F330-EC89A13AEFA5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3" name="Sechseck 82">
              <a:extLst>
                <a:ext uri="{FF2B5EF4-FFF2-40B4-BE49-F238E27FC236}">
                  <a16:creationId xmlns:a16="http://schemas.microsoft.com/office/drawing/2014/main" id="{2D74F9BB-A26E-BE09-8750-43A15CF7D551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84" name="Sechseck 83">
              <a:extLst>
                <a:ext uri="{FF2B5EF4-FFF2-40B4-BE49-F238E27FC236}">
                  <a16:creationId xmlns:a16="http://schemas.microsoft.com/office/drawing/2014/main" id="{DC3E3BC9-1D7F-292C-6523-CD2BDCF0A4FB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B231685-0F87-7ABD-406A-075561699D5A}"/>
              </a:ext>
            </a:extLst>
          </p:cNvPr>
          <p:cNvSpPr txBox="1"/>
          <p:nvPr/>
        </p:nvSpPr>
        <p:spPr>
          <a:xfrm>
            <a:off x="4111776" y="5590574"/>
            <a:ext cx="41975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2400" dirty="0"/>
              <a:t>DPGKP Claudia Krug</a:t>
            </a:r>
          </a:p>
          <a:p>
            <a:r>
              <a:rPr lang="de-AT" sz="2400" dirty="0"/>
              <a:t>DPGKP Manuela Niederreiter</a:t>
            </a:r>
          </a:p>
        </p:txBody>
      </p:sp>
    </p:spTree>
    <p:extLst>
      <p:ext uri="{BB962C8B-B14F-4D97-AF65-F5344CB8AC3E}">
        <p14:creationId xmlns:p14="http://schemas.microsoft.com/office/powerpoint/2010/main" val="30268617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feld 37">
            <a:extLst>
              <a:ext uri="{FF2B5EF4-FFF2-40B4-BE49-F238E27FC236}">
                <a16:creationId xmlns:a16="http://schemas.microsoft.com/office/drawing/2014/main" id="{31D4EECB-E224-0727-51ED-30366570EF1B}"/>
              </a:ext>
            </a:extLst>
          </p:cNvPr>
          <p:cNvSpPr txBox="1"/>
          <p:nvPr/>
        </p:nvSpPr>
        <p:spPr>
          <a:xfrm>
            <a:off x="9778931" y="150078"/>
            <a:ext cx="2227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Demenz Plus 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B231685-0F87-7ABD-406A-075561699D5A}"/>
              </a:ext>
            </a:extLst>
          </p:cNvPr>
          <p:cNvSpPr txBox="1"/>
          <p:nvPr/>
        </p:nvSpPr>
        <p:spPr>
          <a:xfrm>
            <a:off x="10172760" y="677226"/>
            <a:ext cx="1855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DPGKP Claudia Krug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3AA4636-A246-BC40-DB03-238D0D4C7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7578" y="5902817"/>
            <a:ext cx="2765502" cy="805105"/>
          </a:xfrm>
          <a:prstGeom prst="rect">
            <a:avLst/>
          </a:prstGeom>
        </p:spPr>
      </p:pic>
      <p:graphicFrame>
        <p:nvGraphicFramePr>
          <p:cNvPr id="90" name="Textfeld 9">
            <a:extLst>
              <a:ext uri="{FF2B5EF4-FFF2-40B4-BE49-F238E27FC236}">
                <a16:creationId xmlns:a16="http://schemas.microsoft.com/office/drawing/2014/main" id="{84DB18EC-DE9E-84B5-614C-86179272F65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14434106"/>
              </p:ext>
            </p:extLst>
          </p:nvPr>
        </p:nvGraphicFramePr>
        <p:xfrm>
          <a:off x="2010124" y="465222"/>
          <a:ext cx="9107198" cy="5715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66E9DE4-C860-C3E3-927F-6703B89171D9}"/>
              </a:ext>
            </a:extLst>
          </p:cNvPr>
          <p:cNvGrpSpPr/>
          <p:nvPr/>
        </p:nvGrpSpPr>
        <p:grpSpPr>
          <a:xfrm>
            <a:off x="-7665648" y="-1686560"/>
            <a:ext cx="9877243" cy="13243560"/>
            <a:chOff x="5510976" y="-423860"/>
            <a:chExt cx="6595086" cy="8965457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D344CBD-0BD3-5618-F29F-6D95700285DB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B1ACBED9-2C85-A229-69D8-BF34ED3418BD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8">
                <a:extLst>
                  <a:ext uri="{837473B0-CC2E-450A-ABE3-18F120FF3D39}">
                    <a1611:picAttrSrcUrl xmlns:a1611="http://schemas.microsoft.com/office/drawing/2016/11/main" r:id="rId9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29" name="Sechseck 28">
                <a:extLst>
                  <a:ext uri="{FF2B5EF4-FFF2-40B4-BE49-F238E27FC236}">
                    <a16:creationId xmlns:a16="http://schemas.microsoft.com/office/drawing/2014/main" id="{5041E246-0B29-5E6E-FCEB-AD24A0973201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0" name="Sechseck 29">
                <a:extLst>
                  <a:ext uri="{FF2B5EF4-FFF2-40B4-BE49-F238E27FC236}">
                    <a16:creationId xmlns:a16="http://schemas.microsoft.com/office/drawing/2014/main" id="{F3ACB2D4-52A1-DB8E-93A2-4812AD27FEB3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1" name="Sechseck 30">
                <a:extLst>
                  <a:ext uri="{FF2B5EF4-FFF2-40B4-BE49-F238E27FC236}">
                    <a16:creationId xmlns:a16="http://schemas.microsoft.com/office/drawing/2014/main" id="{D4545D95-A57B-8E56-29B1-C6412C87873E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2" name="Sechseck 31">
                <a:extLst>
                  <a:ext uri="{FF2B5EF4-FFF2-40B4-BE49-F238E27FC236}">
                    <a16:creationId xmlns:a16="http://schemas.microsoft.com/office/drawing/2014/main" id="{E2B8A294-4682-FA0C-1DBA-6B45E8AEB5D1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3" name="Sechseck 32">
                <a:extLst>
                  <a:ext uri="{FF2B5EF4-FFF2-40B4-BE49-F238E27FC236}">
                    <a16:creationId xmlns:a16="http://schemas.microsoft.com/office/drawing/2014/main" id="{9BA13C33-FCFB-9031-C49B-06E1B231C970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4" name="Sechseck 33">
                <a:extLst>
                  <a:ext uri="{FF2B5EF4-FFF2-40B4-BE49-F238E27FC236}">
                    <a16:creationId xmlns:a16="http://schemas.microsoft.com/office/drawing/2014/main" id="{782C2DE8-28C3-F1F6-E0BB-E83D6A49E7EF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5" name="Sechseck 34">
                <a:extLst>
                  <a:ext uri="{FF2B5EF4-FFF2-40B4-BE49-F238E27FC236}">
                    <a16:creationId xmlns:a16="http://schemas.microsoft.com/office/drawing/2014/main" id="{470550C9-BE7B-25FB-4170-C0A7B30B395D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6" name="Sechseck 35">
                <a:extLst>
                  <a:ext uri="{FF2B5EF4-FFF2-40B4-BE49-F238E27FC236}">
                    <a16:creationId xmlns:a16="http://schemas.microsoft.com/office/drawing/2014/main" id="{1170AB7B-2953-B2F8-78A0-F5661B2739C9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3" name="Sechseck 42">
                <a:extLst>
                  <a:ext uri="{FF2B5EF4-FFF2-40B4-BE49-F238E27FC236}">
                    <a16:creationId xmlns:a16="http://schemas.microsoft.com/office/drawing/2014/main" id="{82ABE535-5232-C444-B40E-E28A6209958E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6" name="Sechseck 45">
                <a:extLst>
                  <a:ext uri="{FF2B5EF4-FFF2-40B4-BE49-F238E27FC236}">
                    <a16:creationId xmlns:a16="http://schemas.microsoft.com/office/drawing/2014/main" id="{30A3477E-AD3B-93EF-AA2F-9B29CCA935DF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5" name="Sechseck 84">
                <a:extLst>
                  <a:ext uri="{FF2B5EF4-FFF2-40B4-BE49-F238E27FC236}">
                    <a16:creationId xmlns:a16="http://schemas.microsoft.com/office/drawing/2014/main" id="{165A2901-A9C3-E8C0-2C06-4F30FD474035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9" name="Sechseck 88">
                <a:extLst>
                  <a:ext uri="{FF2B5EF4-FFF2-40B4-BE49-F238E27FC236}">
                    <a16:creationId xmlns:a16="http://schemas.microsoft.com/office/drawing/2014/main" id="{2F9C58D8-EE26-50F3-3F58-6422EF5A59F8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1" name="Sechseck 90">
                <a:extLst>
                  <a:ext uri="{FF2B5EF4-FFF2-40B4-BE49-F238E27FC236}">
                    <a16:creationId xmlns:a16="http://schemas.microsoft.com/office/drawing/2014/main" id="{47D77624-D885-7D2C-E5AF-BB6E464F1018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2" name="Sechseck 91">
                <a:extLst>
                  <a:ext uri="{FF2B5EF4-FFF2-40B4-BE49-F238E27FC236}">
                    <a16:creationId xmlns:a16="http://schemas.microsoft.com/office/drawing/2014/main" id="{A94B2FC5-79BE-B656-7888-6D82A220DD80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3" name="Sechseck 92">
                <a:extLst>
                  <a:ext uri="{FF2B5EF4-FFF2-40B4-BE49-F238E27FC236}">
                    <a16:creationId xmlns:a16="http://schemas.microsoft.com/office/drawing/2014/main" id="{C57E9665-7722-F4D0-99A0-49C4EEF91BDC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4" name="Sechseck 93">
                <a:extLst>
                  <a:ext uri="{FF2B5EF4-FFF2-40B4-BE49-F238E27FC236}">
                    <a16:creationId xmlns:a16="http://schemas.microsoft.com/office/drawing/2014/main" id="{8628C4D7-C8A0-1C8B-E7A7-AA684652544D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5" name="Sechseck 94">
                <a:extLst>
                  <a:ext uri="{FF2B5EF4-FFF2-40B4-BE49-F238E27FC236}">
                    <a16:creationId xmlns:a16="http://schemas.microsoft.com/office/drawing/2014/main" id="{17388C20-82F3-AA75-7D60-29CB55F69F1E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6" name="Sechseck 95">
                <a:extLst>
                  <a:ext uri="{FF2B5EF4-FFF2-40B4-BE49-F238E27FC236}">
                    <a16:creationId xmlns:a16="http://schemas.microsoft.com/office/drawing/2014/main" id="{0B95B959-5B16-9627-42BA-F9139C2A628C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7" name="Sechseck 96">
                <a:extLst>
                  <a:ext uri="{FF2B5EF4-FFF2-40B4-BE49-F238E27FC236}">
                    <a16:creationId xmlns:a16="http://schemas.microsoft.com/office/drawing/2014/main" id="{36E02B5D-E3ED-2D08-3B9E-80F085225D77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8" name="Sechseck 97">
                <a:extLst>
                  <a:ext uri="{FF2B5EF4-FFF2-40B4-BE49-F238E27FC236}">
                    <a16:creationId xmlns:a16="http://schemas.microsoft.com/office/drawing/2014/main" id="{998DA1F5-DC0A-2136-B3E8-123C4CC94B90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9" name="Sechseck 98">
                <a:extLst>
                  <a:ext uri="{FF2B5EF4-FFF2-40B4-BE49-F238E27FC236}">
                    <a16:creationId xmlns:a16="http://schemas.microsoft.com/office/drawing/2014/main" id="{D04F0BF4-E0FB-20F1-6484-3036287AF827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0" name="Sechseck 99">
                <a:extLst>
                  <a:ext uri="{FF2B5EF4-FFF2-40B4-BE49-F238E27FC236}">
                    <a16:creationId xmlns:a16="http://schemas.microsoft.com/office/drawing/2014/main" id="{FEC9CCC0-D242-8A9D-F45B-9B19EDDB3654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1" name="Sechseck 100">
                <a:extLst>
                  <a:ext uri="{FF2B5EF4-FFF2-40B4-BE49-F238E27FC236}">
                    <a16:creationId xmlns:a16="http://schemas.microsoft.com/office/drawing/2014/main" id="{B76F3513-93DC-D3C4-2303-F63921E96B3D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2" name="Sechseck 101">
                <a:extLst>
                  <a:ext uri="{FF2B5EF4-FFF2-40B4-BE49-F238E27FC236}">
                    <a16:creationId xmlns:a16="http://schemas.microsoft.com/office/drawing/2014/main" id="{E686AFCE-49FF-8933-7894-C922C07B05F7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3" name="Sechseck 102">
                <a:extLst>
                  <a:ext uri="{FF2B5EF4-FFF2-40B4-BE49-F238E27FC236}">
                    <a16:creationId xmlns:a16="http://schemas.microsoft.com/office/drawing/2014/main" id="{725BBDCE-F804-8E40-B4AA-690D0625493D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4" name="Sechseck 103">
                <a:extLst>
                  <a:ext uri="{FF2B5EF4-FFF2-40B4-BE49-F238E27FC236}">
                    <a16:creationId xmlns:a16="http://schemas.microsoft.com/office/drawing/2014/main" id="{76686FD0-7E72-5CBD-89EE-32745037BB4A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5" name="Sechseck 104">
                <a:extLst>
                  <a:ext uri="{FF2B5EF4-FFF2-40B4-BE49-F238E27FC236}">
                    <a16:creationId xmlns:a16="http://schemas.microsoft.com/office/drawing/2014/main" id="{186D5DA5-47A8-E2DF-7E07-DB13E45A245D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6" name="Sechseck 105">
                <a:extLst>
                  <a:ext uri="{FF2B5EF4-FFF2-40B4-BE49-F238E27FC236}">
                    <a16:creationId xmlns:a16="http://schemas.microsoft.com/office/drawing/2014/main" id="{CC4D3EB2-3085-9314-C2C1-E613982A928A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7" name="Sechseck 106">
                <a:extLst>
                  <a:ext uri="{FF2B5EF4-FFF2-40B4-BE49-F238E27FC236}">
                    <a16:creationId xmlns:a16="http://schemas.microsoft.com/office/drawing/2014/main" id="{66231EEC-BB5D-9C9C-42FC-4D2EC7E77ABA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8" name="Sechseck 107">
                <a:extLst>
                  <a:ext uri="{FF2B5EF4-FFF2-40B4-BE49-F238E27FC236}">
                    <a16:creationId xmlns:a16="http://schemas.microsoft.com/office/drawing/2014/main" id="{067FD173-5DFE-782A-C53C-A97DBD06497F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9" name="Sechseck 108">
                <a:extLst>
                  <a:ext uri="{FF2B5EF4-FFF2-40B4-BE49-F238E27FC236}">
                    <a16:creationId xmlns:a16="http://schemas.microsoft.com/office/drawing/2014/main" id="{2C5933EE-C9F1-BA12-9D19-012BE5F5BF63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0" name="Sechseck 109">
                <a:extLst>
                  <a:ext uri="{FF2B5EF4-FFF2-40B4-BE49-F238E27FC236}">
                    <a16:creationId xmlns:a16="http://schemas.microsoft.com/office/drawing/2014/main" id="{6F1BB50C-5616-06ED-0DF1-52A5EDE22E15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1" name="Sechseck 110">
                <a:extLst>
                  <a:ext uri="{FF2B5EF4-FFF2-40B4-BE49-F238E27FC236}">
                    <a16:creationId xmlns:a16="http://schemas.microsoft.com/office/drawing/2014/main" id="{5C881E28-BD86-50FA-D449-3D7023860FFC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2" name="Sechseck 111">
                <a:extLst>
                  <a:ext uri="{FF2B5EF4-FFF2-40B4-BE49-F238E27FC236}">
                    <a16:creationId xmlns:a16="http://schemas.microsoft.com/office/drawing/2014/main" id="{E11DB160-3C36-2D22-7C0D-EF71DDA38E28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3" name="Sechseck 112">
                <a:extLst>
                  <a:ext uri="{FF2B5EF4-FFF2-40B4-BE49-F238E27FC236}">
                    <a16:creationId xmlns:a16="http://schemas.microsoft.com/office/drawing/2014/main" id="{863FDD33-3D59-8DEA-02C4-63873F24434D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Sechseck 18">
              <a:extLst>
                <a:ext uri="{FF2B5EF4-FFF2-40B4-BE49-F238E27FC236}">
                  <a16:creationId xmlns:a16="http://schemas.microsoft.com/office/drawing/2014/main" id="{3C19F8A3-F1BB-2D94-DF5E-097BB1E35D4C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Sechseck 19">
              <a:extLst>
                <a:ext uri="{FF2B5EF4-FFF2-40B4-BE49-F238E27FC236}">
                  <a16:creationId xmlns:a16="http://schemas.microsoft.com/office/drawing/2014/main" id="{FC5C881C-5EA5-BEDF-40FF-DFD8F7135EBD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Sechseck 20">
              <a:extLst>
                <a:ext uri="{FF2B5EF4-FFF2-40B4-BE49-F238E27FC236}">
                  <a16:creationId xmlns:a16="http://schemas.microsoft.com/office/drawing/2014/main" id="{93FDA64C-DDF8-179D-519C-C29D7C33B4E5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Sechseck 21">
              <a:extLst>
                <a:ext uri="{FF2B5EF4-FFF2-40B4-BE49-F238E27FC236}">
                  <a16:creationId xmlns:a16="http://schemas.microsoft.com/office/drawing/2014/main" id="{48FC88FF-0E5A-D537-D6CD-3538CF30DA5B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Sechseck 22">
              <a:extLst>
                <a:ext uri="{FF2B5EF4-FFF2-40B4-BE49-F238E27FC236}">
                  <a16:creationId xmlns:a16="http://schemas.microsoft.com/office/drawing/2014/main" id="{F668D10C-F25A-8986-2183-B97D2E98138B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4" name="Sechseck 23">
              <a:extLst>
                <a:ext uri="{FF2B5EF4-FFF2-40B4-BE49-F238E27FC236}">
                  <a16:creationId xmlns:a16="http://schemas.microsoft.com/office/drawing/2014/main" id="{E2473D4E-4684-BDD1-D41E-0ADBADA0607D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Sechseck 24">
              <a:extLst>
                <a:ext uri="{FF2B5EF4-FFF2-40B4-BE49-F238E27FC236}">
                  <a16:creationId xmlns:a16="http://schemas.microsoft.com/office/drawing/2014/main" id="{89A21C57-1DD8-D690-8A6A-6D00AF3A39B6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6" name="Sechseck 25">
              <a:extLst>
                <a:ext uri="{FF2B5EF4-FFF2-40B4-BE49-F238E27FC236}">
                  <a16:creationId xmlns:a16="http://schemas.microsoft.com/office/drawing/2014/main" id="{759CFC2F-851E-AB31-97BF-69E578F51335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7" name="Sechseck 26">
              <a:extLst>
                <a:ext uri="{FF2B5EF4-FFF2-40B4-BE49-F238E27FC236}">
                  <a16:creationId xmlns:a16="http://schemas.microsoft.com/office/drawing/2014/main" id="{1E929D57-13E4-A2B1-8B91-EBC590AF3EC8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8" name="Sechseck 27">
              <a:extLst>
                <a:ext uri="{FF2B5EF4-FFF2-40B4-BE49-F238E27FC236}">
                  <a16:creationId xmlns:a16="http://schemas.microsoft.com/office/drawing/2014/main" id="{56152A95-D957-2649-3B09-DB62DD0B9259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9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0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0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0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0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0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0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0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0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17B6B9C5-11A3-4EBC-901E-9A2631B3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">
                                            <p:graphicEl>
                                              <a:dgm id="{17B6B9C5-11A3-4EBC-901E-9A2631B3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0">
                                            <p:graphicEl>
                                              <a:dgm id="{17B6B9C5-11A3-4EBC-901E-9A2631B3EF4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0">
                                            <p:graphicEl>
                                              <a:dgm id="{17B6B9C5-11A3-4EBC-901E-9A2631B3EF4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51A8A078-D07A-4591-BC98-64B7722E1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0">
                                            <p:graphicEl>
                                              <a:dgm id="{51A8A078-D07A-4591-BC98-64B7722E1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0">
                                            <p:graphicEl>
                                              <a:dgm id="{51A8A078-D07A-4591-BC98-64B7722E171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0">
                                            <p:graphicEl>
                                              <a:dgm id="{51A8A078-D07A-4591-BC98-64B7722E171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A18F3A61-00E0-4B80-B7C5-90464C9B6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0">
                                            <p:graphicEl>
                                              <a:dgm id="{A18F3A61-00E0-4B80-B7C5-90464C9B6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0">
                                            <p:graphicEl>
                                              <a:dgm id="{A18F3A61-00E0-4B80-B7C5-90464C9B692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0">
                                            <p:graphicEl>
                                              <a:dgm id="{A18F3A61-00E0-4B80-B7C5-90464C9B692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0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0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0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0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0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0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0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0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0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0" grpId="0" uiExpand="1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EEBEF6CB-8E5B-8832-48FD-2CB3CF00F7AD}"/>
              </a:ext>
            </a:extLst>
          </p:cNvPr>
          <p:cNvGrpSpPr/>
          <p:nvPr/>
        </p:nvGrpSpPr>
        <p:grpSpPr>
          <a:xfrm>
            <a:off x="422157" y="382248"/>
            <a:ext cx="2325487" cy="723274"/>
            <a:chOff x="7474512" y="318868"/>
            <a:chExt cx="2325487" cy="723274"/>
          </a:xfrm>
        </p:grpSpPr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31D4EECB-E224-0727-51ED-30366570EF1B}"/>
                </a:ext>
              </a:extLst>
            </p:cNvPr>
            <p:cNvSpPr txBox="1"/>
            <p:nvPr/>
          </p:nvSpPr>
          <p:spPr>
            <a:xfrm>
              <a:off x="7474512" y="318868"/>
              <a:ext cx="22272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Franklin Gothic Demi Cond" panose="020B0706030402020204" pitchFamily="34" charset="0"/>
                  <a:ea typeface="+mn-ea"/>
                  <a:cs typeface="+mn-cs"/>
                </a:rPr>
                <a:t>Demenz Plus </a:t>
              </a:r>
            </a:p>
          </p:txBody>
        </p:sp>
        <p:sp>
          <p:nvSpPr>
            <p:cNvPr id="2" name="Textfeld 1">
              <a:extLst>
                <a:ext uri="{FF2B5EF4-FFF2-40B4-BE49-F238E27FC236}">
                  <a16:creationId xmlns:a16="http://schemas.microsoft.com/office/drawing/2014/main" id="{3B231685-0F87-7ABD-406A-075561699D5A}"/>
                </a:ext>
              </a:extLst>
            </p:cNvPr>
            <p:cNvSpPr txBox="1"/>
            <p:nvPr/>
          </p:nvSpPr>
          <p:spPr>
            <a:xfrm>
              <a:off x="8074724" y="765143"/>
              <a:ext cx="172527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DPGKP Claudia Krug</a:t>
              </a:r>
            </a:p>
          </p:txBody>
        </p:sp>
      </p:grpSp>
      <p:pic>
        <p:nvPicPr>
          <p:cNvPr id="3" name="Grafik 2">
            <a:extLst>
              <a:ext uri="{FF2B5EF4-FFF2-40B4-BE49-F238E27FC236}">
                <a16:creationId xmlns:a16="http://schemas.microsoft.com/office/drawing/2014/main" id="{D3AA4636-A246-BC40-DB03-238D0D4C7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157" y="5930089"/>
            <a:ext cx="2765502" cy="805105"/>
          </a:xfrm>
          <a:prstGeom prst="rect">
            <a:avLst/>
          </a:prstGeom>
        </p:spPr>
      </p:pic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66E9DE4-C860-C3E3-927F-6703B89171D9}"/>
              </a:ext>
            </a:extLst>
          </p:cNvPr>
          <p:cNvGrpSpPr/>
          <p:nvPr/>
        </p:nvGrpSpPr>
        <p:grpSpPr>
          <a:xfrm>
            <a:off x="7756296" y="-5869830"/>
            <a:ext cx="9877243" cy="13243560"/>
            <a:chOff x="5510976" y="-423860"/>
            <a:chExt cx="6595086" cy="8965457"/>
          </a:xfrm>
        </p:grpSpPr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9D344CBD-0BD3-5618-F29F-6D95700285DB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B1ACBED9-2C85-A229-69D8-BF34ED3418BD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3">
                <a:extLs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29" name="Sechseck 28">
                <a:extLst>
                  <a:ext uri="{FF2B5EF4-FFF2-40B4-BE49-F238E27FC236}">
                    <a16:creationId xmlns:a16="http://schemas.microsoft.com/office/drawing/2014/main" id="{5041E246-0B29-5E6E-FCEB-AD24A0973201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0" name="Sechseck 29">
                <a:extLst>
                  <a:ext uri="{FF2B5EF4-FFF2-40B4-BE49-F238E27FC236}">
                    <a16:creationId xmlns:a16="http://schemas.microsoft.com/office/drawing/2014/main" id="{F3ACB2D4-52A1-DB8E-93A2-4812AD27FEB3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1" name="Sechseck 30">
                <a:extLst>
                  <a:ext uri="{FF2B5EF4-FFF2-40B4-BE49-F238E27FC236}">
                    <a16:creationId xmlns:a16="http://schemas.microsoft.com/office/drawing/2014/main" id="{D4545D95-A57B-8E56-29B1-C6412C87873E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2" name="Sechseck 31">
                <a:extLst>
                  <a:ext uri="{FF2B5EF4-FFF2-40B4-BE49-F238E27FC236}">
                    <a16:creationId xmlns:a16="http://schemas.microsoft.com/office/drawing/2014/main" id="{E2B8A294-4682-FA0C-1DBA-6B45E8AEB5D1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3" name="Sechseck 32">
                <a:extLst>
                  <a:ext uri="{FF2B5EF4-FFF2-40B4-BE49-F238E27FC236}">
                    <a16:creationId xmlns:a16="http://schemas.microsoft.com/office/drawing/2014/main" id="{9BA13C33-FCFB-9031-C49B-06E1B231C970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4" name="Sechseck 33">
                <a:extLst>
                  <a:ext uri="{FF2B5EF4-FFF2-40B4-BE49-F238E27FC236}">
                    <a16:creationId xmlns:a16="http://schemas.microsoft.com/office/drawing/2014/main" id="{782C2DE8-28C3-F1F6-E0BB-E83D6A49E7EF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5" name="Sechseck 34">
                <a:extLst>
                  <a:ext uri="{FF2B5EF4-FFF2-40B4-BE49-F238E27FC236}">
                    <a16:creationId xmlns:a16="http://schemas.microsoft.com/office/drawing/2014/main" id="{470550C9-BE7B-25FB-4170-C0A7B30B395D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36" name="Sechseck 35">
                <a:extLst>
                  <a:ext uri="{FF2B5EF4-FFF2-40B4-BE49-F238E27FC236}">
                    <a16:creationId xmlns:a16="http://schemas.microsoft.com/office/drawing/2014/main" id="{1170AB7B-2953-B2F8-78A0-F5661B2739C9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3" name="Sechseck 42">
                <a:extLst>
                  <a:ext uri="{FF2B5EF4-FFF2-40B4-BE49-F238E27FC236}">
                    <a16:creationId xmlns:a16="http://schemas.microsoft.com/office/drawing/2014/main" id="{82ABE535-5232-C444-B40E-E28A6209958E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46" name="Sechseck 45">
                <a:extLst>
                  <a:ext uri="{FF2B5EF4-FFF2-40B4-BE49-F238E27FC236}">
                    <a16:creationId xmlns:a16="http://schemas.microsoft.com/office/drawing/2014/main" id="{30A3477E-AD3B-93EF-AA2F-9B29CCA935DF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5" name="Sechseck 84">
                <a:extLst>
                  <a:ext uri="{FF2B5EF4-FFF2-40B4-BE49-F238E27FC236}">
                    <a16:creationId xmlns:a16="http://schemas.microsoft.com/office/drawing/2014/main" id="{165A2901-A9C3-E8C0-2C06-4F30FD474035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89" name="Sechseck 88">
                <a:extLst>
                  <a:ext uri="{FF2B5EF4-FFF2-40B4-BE49-F238E27FC236}">
                    <a16:creationId xmlns:a16="http://schemas.microsoft.com/office/drawing/2014/main" id="{2F9C58D8-EE26-50F3-3F58-6422EF5A59F8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1" name="Sechseck 90">
                <a:extLst>
                  <a:ext uri="{FF2B5EF4-FFF2-40B4-BE49-F238E27FC236}">
                    <a16:creationId xmlns:a16="http://schemas.microsoft.com/office/drawing/2014/main" id="{47D77624-D885-7D2C-E5AF-BB6E464F1018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2" name="Sechseck 91">
                <a:extLst>
                  <a:ext uri="{FF2B5EF4-FFF2-40B4-BE49-F238E27FC236}">
                    <a16:creationId xmlns:a16="http://schemas.microsoft.com/office/drawing/2014/main" id="{A94B2FC5-79BE-B656-7888-6D82A220DD80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3" name="Sechseck 92">
                <a:extLst>
                  <a:ext uri="{FF2B5EF4-FFF2-40B4-BE49-F238E27FC236}">
                    <a16:creationId xmlns:a16="http://schemas.microsoft.com/office/drawing/2014/main" id="{C57E9665-7722-F4D0-99A0-49C4EEF91BDC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4" name="Sechseck 93">
                <a:extLst>
                  <a:ext uri="{FF2B5EF4-FFF2-40B4-BE49-F238E27FC236}">
                    <a16:creationId xmlns:a16="http://schemas.microsoft.com/office/drawing/2014/main" id="{8628C4D7-C8A0-1C8B-E7A7-AA684652544D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5" name="Sechseck 94">
                <a:extLst>
                  <a:ext uri="{FF2B5EF4-FFF2-40B4-BE49-F238E27FC236}">
                    <a16:creationId xmlns:a16="http://schemas.microsoft.com/office/drawing/2014/main" id="{17388C20-82F3-AA75-7D60-29CB55F69F1E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6" name="Sechseck 95">
                <a:extLst>
                  <a:ext uri="{FF2B5EF4-FFF2-40B4-BE49-F238E27FC236}">
                    <a16:creationId xmlns:a16="http://schemas.microsoft.com/office/drawing/2014/main" id="{0B95B959-5B16-9627-42BA-F9139C2A628C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7" name="Sechseck 96">
                <a:extLst>
                  <a:ext uri="{FF2B5EF4-FFF2-40B4-BE49-F238E27FC236}">
                    <a16:creationId xmlns:a16="http://schemas.microsoft.com/office/drawing/2014/main" id="{36E02B5D-E3ED-2D08-3B9E-80F085225D77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8" name="Sechseck 97">
                <a:extLst>
                  <a:ext uri="{FF2B5EF4-FFF2-40B4-BE49-F238E27FC236}">
                    <a16:creationId xmlns:a16="http://schemas.microsoft.com/office/drawing/2014/main" id="{998DA1F5-DC0A-2136-B3E8-123C4CC94B90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99" name="Sechseck 98">
                <a:extLst>
                  <a:ext uri="{FF2B5EF4-FFF2-40B4-BE49-F238E27FC236}">
                    <a16:creationId xmlns:a16="http://schemas.microsoft.com/office/drawing/2014/main" id="{D04F0BF4-E0FB-20F1-6484-3036287AF827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0" name="Sechseck 99">
                <a:extLst>
                  <a:ext uri="{FF2B5EF4-FFF2-40B4-BE49-F238E27FC236}">
                    <a16:creationId xmlns:a16="http://schemas.microsoft.com/office/drawing/2014/main" id="{FEC9CCC0-D242-8A9D-F45B-9B19EDDB3654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1" name="Sechseck 100">
                <a:extLst>
                  <a:ext uri="{FF2B5EF4-FFF2-40B4-BE49-F238E27FC236}">
                    <a16:creationId xmlns:a16="http://schemas.microsoft.com/office/drawing/2014/main" id="{B76F3513-93DC-D3C4-2303-F63921E96B3D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2" name="Sechseck 101">
                <a:extLst>
                  <a:ext uri="{FF2B5EF4-FFF2-40B4-BE49-F238E27FC236}">
                    <a16:creationId xmlns:a16="http://schemas.microsoft.com/office/drawing/2014/main" id="{E686AFCE-49FF-8933-7894-C922C07B05F7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3" name="Sechseck 102">
                <a:extLst>
                  <a:ext uri="{FF2B5EF4-FFF2-40B4-BE49-F238E27FC236}">
                    <a16:creationId xmlns:a16="http://schemas.microsoft.com/office/drawing/2014/main" id="{725BBDCE-F804-8E40-B4AA-690D0625493D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4" name="Sechseck 103">
                <a:extLst>
                  <a:ext uri="{FF2B5EF4-FFF2-40B4-BE49-F238E27FC236}">
                    <a16:creationId xmlns:a16="http://schemas.microsoft.com/office/drawing/2014/main" id="{76686FD0-7E72-5CBD-89EE-32745037BB4A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5" name="Sechseck 104">
                <a:extLst>
                  <a:ext uri="{FF2B5EF4-FFF2-40B4-BE49-F238E27FC236}">
                    <a16:creationId xmlns:a16="http://schemas.microsoft.com/office/drawing/2014/main" id="{186D5DA5-47A8-E2DF-7E07-DB13E45A245D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6" name="Sechseck 105">
                <a:extLst>
                  <a:ext uri="{FF2B5EF4-FFF2-40B4-BE49-F238E27FC236}">
                    <a16:creationId xmlns:a16="http://schemas.microsoft.com/office/drawing/2014/main" id="{CC4D3EB2-3085-9314-C2C1-E613982A928A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7" name="Sechseck 106">
                <a:extLst>
                  <a:ext uri="{FF2B5EF4-FFF2-40B4-BE49-F238E27FC236}">
                    <a16:creationId xmlns:a16="http://schemas.microsoft.com/office/drawing/2014/main" id="{66231EEC-BB5D-9C9C-42FC-4D2EC7E77ABA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8" name="Sechseck 107">
                <a:extLst>
                  <a:ext uri="{FF2B5EF4-FFF2-40B4-BE49-F238E27FC236}">
                    <a16:creationId xmlns:a16="http://schemas.microsoft.com/office/drawing/2014/main" id="{067FD173-5DFE-782A-C53C-A97DBD06497F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9" name="Sechseck 108">
                <a:extLst>
                  <a:ext uri="{FF2B5EF4-FFF2-40B4-BE49-F238E27FC236}">
                    <a16:creationId xmlns:a16="http://schemas.microsoft.com/office/drawing/2014/main" id="{2C5933EE-C9F1-BA12-9D19-012BE5F5BF63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0" name="Sechseck 109">
                <a:extLst>
                  <a:ext uri="{FF2B5EF4-FFF2-40B4-BE49-F238E27FC236}">
                    <a16:creationId xmlns:a16="http://schemas.microsoft.com/office/drawing/2014/main" id="{6F1BB50C-5616-06ED-0DF1-52A5EDE22E15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1" name="Sechseck 110">
                <a:extLst>
                  <a:ext uri="{FF2B5EF4-FFF2-40B4-BE49-F238E27FC236}">
                    <a16:creationId xmlns:a16="http://schemas.microsoft.com/office/drawing/2014/main" id="{5C881E28-BD86-50FA-D449-3D7023860FFC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2" name="Sechseck 111">
                <a:extLst>
                  <a:ext uri="{FF2B5EF4-FFF2-40B4-BE49-F238E27FC236}">
                    <a16:creationId xmlns:a16="http://schemas.microsoft.com/office/drawing/2014/main" id="{E11DB160-3C36-2D22-7C0D-EF71DDA38E28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3" name="Sechseck 112">
                <a:extLst>
                  <a:ext uri="{FF2B5EF4-FFF2-40B4-BE49-F238E27FC236}">
                    <a16:creationId xmlns:a16="http://schemas.microsoft.com/office/drawing/2014/main" id="{863FDD33-3D59-8DEA-02C4-63873F24434D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9" name="Sechseck 18">
              <a:extLst>
                <a:ext uri="{FF2B5EF4-FFF2-40B4-BE49-F238E27FC236}">
                  <a16:creationId xmlns:a16="http://schemas.microsoft.com/office/drawing/2014/main" id="{3C19F8A3-F1BB-2D94-DF5E-097BB1E35D4C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0" name="Sechseck 19">
              <a:extLst>
                <a:ext uri="{FF2B5EF4-FFF2-40B4-BE49-F238E27FC236}">
                  <a16:creationId xmlns:a16="http://schemas.microsoft.com/office/drawing/2014/main" id="{FC5C881C-5EA5-BEDF-40FF-DFD8F7135EBD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1" name="Sechseck 20">
              <a:extLst>
                <a:ext uri="{FF2B5EF4-FFF2-40B4-BE49-F238E27FC236}">
                  <a16:creationId xmlns:a16="http://schemas.microsoft.com/office/drawing/2014/main" id="{93FDA64C-DDF8-179D-519C-C29D7C33B4E5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2" name="Sechseck 21">
              <a:extLst>
                <a:ext uri="{FF2B5EF4-FFF2-40B4-BE49-F238E27FC236}">
                  <a16:creationId xmlns:a16="http://schemas.microsoft.com/office/drawing/2014/main" id="{48FC88FF-0E5A-D537-D6CD-3538CF30DA5B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3" name="Sechseck 22">
              <a:extLst>
                <a:ext uri="{FF2B5EF4-FFF2-40B4-BE49-F238E27FC236}">
                  <a16:creationId xmlns:a16="http://schemas.microsoft.com/office/drawing/2014/main" id="{F668D10C-F25A-8986-2183-B97D2E98138B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4" name="Sechseck 23">
              <a:extLst>
                <a:ext uri="{FF2B5EF4-FFF2-40B4-BE49-F238E27FC236}">
                  <a16:creationId xmlns:a16="http://schemas.microsoft.com/office/drawing/2014/main" id="{E2473D4E-4684-BDD1-D41E-0ADBADA0607D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5" name="Sechseck 24">
              <a:extLst>
                <a:ext uri="{FF2B5EF4-FFF2-40B4-BE49-F238E27FC236}">
                  <a16:creationId xmlns:a16="http://schemas.microsoft.com/office/drawing/2014/main" id="{89A21C57-1DD8-D690-8A6A-6D00AF3A39B6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6" name="Sechseck 25">
              <a:extLst>
                <a:ext uri="{FF2B5EF4-FFF2-40B4-BE49-F238E27FC236}">
                  <a16:creationId xmlns:a16="http://schemas.microsoft.com/office/drawing/2014/main" id="{759CFC2F-851E-AB31-97BF-69E578F51335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7" name="Sechseck 26">
              <a:extLst>
                <a:ext uri="{FF2B5EF4-FFF2-40B4-BE49-F238E27FC236}">
                  <a16:creationId xmlns:a16="http://schemas.microsoft.com/office/drawing/2014/main" id="{1E929D57-13E4-A2B1-8B91-EBC590AF3EC8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28" name="Sechseck 27">
              <a:extLst>
                <a:ext uri="{FF2B5EF4-FFF2-40B4-BE49-F238E27FC236}">
                  <a16:creationId xmlns:a16="http://schemas.microsoft.com/office/drawing/2014/main" id="{56152A95-D957-2649-3B09-DB62DD0B9259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aphicFrame>
        <p:nvGraphicFramePr>
          <p:cNvPr id="6" name="Textfeld 9">
            <a:extLst>
              <a:ext uri="{FF2B5EF4-FFF2-40B4-BE49-F238E27FC236}">
                <a16:creationId xmlns:a16="http://schemas.microsoft.com/office/drawing/2014/main" id="{F3079FA6-15A5-E5C2-7E2F-53E3E337613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8774127"/>
              </p:ext>
            </p:extLst>
          </p:nvPr>
        </p:nvGraphicFramePr>
        <p:xfrm>
          <a:off x="628881" y="853129"/>
          <a:ext cx="8678714" cy="5715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50415309-3FA2-7213-0D19-F4FD00D318F4}"/>
              </a:ext>
            </a:extLst>
          </p:cNvPr>
          <p:cNvSpPr txBox="1"/>
          <p:nvPr/>
        </p:nvSpPr>
        <p:spPr>
          <a:xfrm>
            <a:off x="1689100" y="2032000"/>
            <a:ext cx="2687621" cy="954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dirty="0">
                <a:latin typeface="+mn-lt"/>
              </a:rPr>
              <a:t>F</a:t>
            </a:r>
            <a:r>
              <a:rPr lang="de-AT" sz="2800" b="1" dirty="0" err="1">
                <a:latin typeface="+mn-lt"/>
                <a:cs typeface="Times New Roman" panose="02020603050405020304" pitchFamily="18" charset="0"/>
              </a:rPr>
              <a:t>ördernde</a:t>
            </a:r>
            <a:r>
              <a:rPr lang="de-AT" sz="2800" b="1" dirty="0">
                <a:latin typeface="+mn-lt"/>
                <a:cs typeface="Times New Roman" panose="02020603050405020304" pitchFamily="18" charset="0"/>
              </a:rPr>
              <a:t> Faktoren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1577308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graphicEl>
                                              <a:dgm id="{2157C340-C4CE-4AC9-839E-AB21218C3B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graphicEl>
                                              <a:dgm id="{BA3DCAEA-11E9-4C37-8A44-60FD804D385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graphicEl>
                                              <a:dgm id="{E3BB10B1-23CE-4E00-A1BA-4AC24FB7E1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 uiExpand="1">
        <p:bldSub>
          <a:bldDgm bld="one"/>
        </p:bldSub>
      </p:bldGraphic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69944F1-659C-2260-94F4-3EDC201F2294}"/>
              </a:ext>
            </a:extLst>
          </p:cNvPr>
          <p:cNvGrpSpPr/>
          <p:nvPr/>
        </p:nvGrpSpPr>
        <p:grpSpPr>
          <a:xfrm>
            <a:off x="9887626" y="-6261210"/>
            <a:ext cx="8729979" cy="8053388"/>
            <a:chOff x="4226563" y="-947738"/>
            <a:chExt cx="8729979" cy="8053388"/>
          </a:xfrm>
        </p:grpSpPr>
        <p:sp useBgFill="1">
          <p:nvSpPr>
            <p:cNvPr id="10" name="Sechseck 9">
              <a:extLst>
                <a:ext uri="{FF2B5EF4-FFF2-40B4-BE49-F238E27FC236}">
                  <a16:creationId xmlns:a16="http://schemas.microsoft.com/office/drawing/2014/main" id="{4EAA78FF-FC71-E7BC-2CF8-4BB66174AAD1}"/>
                </a:ext>
              </a:extLst>
            </p:cNvPr>
            <p:cNvSpPr/>
            <p:nvPr/>
          </p:nvSpPr>
          <p:spPr>
            <a:xfrm rot="5400000">
              <a:off x="7617463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7" name="Sechseck 16">
              <a:extLst>
                <a:ext uri="{FF2B5EF4-FFF2-40B4-BE49-F238E27FC236}">
                  <a16:creationId xmlns:a16="http://schemas.microsoft.com/office/drawing/2014/main" id="{E856D0E7-438D-C2DD-AEF6-4C8E2332269E}"/>
                </a:ext>
              </a:extLst>
            </p:cNvPr>
            <p:cNvSpPr/>
            <p:nvPr/>
          </p:nvSpPr>
          <p:spPr>
            <a:xfrm rot="5400000">
              <a:off x="4914903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9" name="Sechseck 18">
              <a:extLst>
                <a:ext uri="{FF2B5EF4-FFF2-40B4-BE49-F238E27FC236}">
                  <a16:creationId xmlns:a16="http://schemas.microsoft.com/office/drawing/2014/main" id="{C50B5EAC-3998-96A6-0422-C801B487D859}"/>
                </a:ext>
              </a:extLst>
            </p:cNvPr>
            <p:cNvSpPr/>
            <p:nvPr/>
          </p:nvSpPr>
          <p:spPr>
            <a:xfrm rot="5400000">
              <a:off x="6266183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0" name="Sechseck 19">
              <a:extLst>
                <a:ext uri="{FF2B5EF4-FFF2-40B4-BE49-F238E27FC236}">
                  <a16:creationId xmlns:a16="http://schemas.microsoft.com/office/drawing/2014/main" id="{DB13F333-585C-00E7-637C-68CA84F0BA24}"/>
                </a:ext>
              </a:extLst>
            </p:cNvPr>
            <p:cNvSpPr/>
            <p:nvPr/>
          </p:nvSpPr>
          <p:spPr>
            <a:xfrm rot="5400000">
              <a:off x="8968743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1" name="Sechseck 20">
              <a:extLst>
                <a:ext uri="{FF2B5EF4-FFF2-40B4-BE49-F238E27FC236}">
                  <a16:creationId xmlns:a16="http://schemas.microsoft.com/office/drawing/2014/main" id="{FC2DEA46-5C73-9999-861E-ACD490F63EF0}"/>
                </a:ext>
              </a:extLst>
            </p:cNvPr>
            <p:cNvSpPr/>
            <p:nvPr/>
          </p:nvSpPr>
          <p:spPr>
            <a:xfrm rot="5400000">
              <a:off x="10316212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2" name="Sechseck 21">
              <a:extLst>
                <a:ext uri="{FF2B5EF4-FFF2-40B4-BE49-F238E27FC236}">
                  <a16:creationId xmlns:a16="http://schemas.microsoft.com/office/drawing/2014/main" id="{0A955C03-B7E9-007A-F4CC-3E3765926ECB}"/>
                </a:ext>
              </a:extLst>
            </p:cNvPr>
            <p:cNvSpPr/>
            <p:nvPr/>
          </p:nvSpPr>
          <p:spPr>
            <a:xfrm rot="5400000">
              <a:off x="11667492" y="23018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3" name="Sechseck 22">
              <a:extLst>
                <a:ext uri="{FF2B5EF4-FFF2-40B4-BE49-F238E27FC236}">
                  <a16:creationId xmlns:a16="http://schemas.microsoft.com/office/drawing/2014/main" id="{9AA32842-AAF9-8945-A0E9-F604AC2CD0E0}"/>
                </a:ext>
              </a:extLst>
            </p:cNvPr>
            <p:cNvSpPr/>
            <p:nvPr/>
          </p:nvSpPr>
          <p:spPr>
            <a:xfrm rot="5400000">
              <a:off x="6929122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4" name="Sechseck 23">
              <a:extLst>
                <a:ext uri="{FF2B5EF4-FFF2-40B4-BE49-F238E27FC236}">
                  <a16:creationId xmlns:a16="http://schemas.microsoft.com/office/drawing/2014/main" id="{9248780F-4B06-C30F-1647-18B95601C583}"/>
                </a:ext>
              </a:extLst>
            </p:cNvPr>
            <p:cNvSpPr/>
            <p:nvPr/>
          </p:nvSpPr>
          <p:spPr>
            <a:xfrm rot="5400000">
              <a:off x="4226562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5" name="Sechseck 24">
              <a:extLst>
                <a:ext uri="{FF2B5EF4-FFF2-40B4-BE49-F238E27FC236}">
                  <a16:creationId xmlns:a16="http://schemas.microsoft.com/office/drawing/2014/main" id="{A0EF205C-8B49-17AB-B562-9999F9D95F86}"/>
                </a:ext>
              </a:extLst>
            </p:cNvPr>
            <p:cNvSpPr/>
            <p:nvPr/>
          </p:nvSpPr>
          <p:spPr>
            <a:xfrm rot="5400000">
              <a:off x="5577842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6" name="Sechseck 25">
              <a:extLst>
                <a:ext uri="{FF2B5EF4-FFF2-40B4-BE49-F238E27FC236}">
                  <a16:creationId xmlns:a16="http://schemas.microsoft.com/office/drawing/2014/main" id="{9D8C06F3-0A2B-CA94-4873-F962809568BF}"/>
                </a:ext>
              </a:extLst>
            </p:cNvPr>
            <p:cNvSpPr/>
            <p:nvPr/>
          </p:nvSpPr>
          <p:spPr>
            <a:xfrm rot="5400000">
              <a:off x="8280402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7" name="Sechseck 26">
              <a:extLst>
                <a:ext uri="{FF2B5EF4-FFF2-40B4-BE49-F238E27FC236}">
                  <a16:creationId xmlns:a16="http://schemas.microsoft.com/office/drawing/2014/main" id="{0FAF1405-69A8-E0A8-0EB1-E53893B58310}"/>
                </a:ext>
              </a:extLst>
            </p:cNvPr>
            <p:cNvSpPr/>
            <p:nvPr/>
          </p:nvSpPr>
          <p:spPr>
            <a:xfrm rot="5400000">
              <a:off x="9627871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8" name="Sechseck 27">
              <a:extLst>
                <a:ext uri="{FF2B5EF4-FFF2-40B4-BE49-F238E27FC236}">
                  <a16:creationId xmlns:a16="http://schemas.microsoft.com/office/drawing/2014/main" id="{6B978F97-61C3-1C96-66D4-81551F42CAA0}"/>
                </a:ext>
              </a:extLst>
            </p:cNvPr>
            <p:cNvSpPr/>
            <p:nvPr/>
          </p:nvSpPr>
          <p:spPr>
            <a:xfrm rot="5400000">
              <a:off x="10979151" y="-90328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9" name="Sechseck 28">
              <a:extLst>
                <a:ext uri="{FF2B5EF4-FFF2-40B4-BE49-F238E27FC236}">
                  <a16:creationId xmlns:a16="http://schemas.microsoft.com/office/drawing/2014/main" id="{2F59014C-4C83-6FF6-39CD-5195635597F6}"/>
                </a:ext>
              </a:extLst>
            </p:cNvPr>
            <p:cNvSpPr/>
            <p:nvPr/>
          </p:nvSpPr>
          <p:spPr>
            <a:xfrm rot="5400000">
              <a:off x="6884673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0" name="Sechseck 29">
              <a:extLst>
                <a:ext uri="{FF2B5EF4-FFF2-40B4-BE49-F238E27FC236}">
                  <a16:creationId xmlns:a16="http://schemas.microsoft.com/office/drawing/2014/main" id="{DDBE61DA-72DA-2E4C-5738-4A0015EFA93C}"/>
                </a:ext>
              </a:extLst>
            </p:cNvPr>
            <p:cNvSpPr/>
            <p:nvPr/>
          </p:nvSpPr>
          <p:spPr>
            <a:xfrm rot="5400000">
              <a:off x="4182113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1" name="Sechseck 30">
              <a:extLst>
                <a:ext uri="{FF2B5EF4-FFF2-40B4-BE49-F238E27FC236}">
                  <a16:creationId xmlns:a16="http://schemas.microsoft.com/office/drawing/2014/main" id="{B7BC81F4-1172-8441-B797-CDE3E888132F}"/>
                </a:ext>
              </a:extLst>
            </p:cNvPr>
            <p:cNvSpPr/>
            <p:nvPr/>
          </p:nvSpPr>
          <p:spPr>
            <a:xfrm rot="5400000">
              <a:off x="5533393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2" name="Sechseck 31">
              <a:extLst>
                <a:ext uri="{FF2B5EF4-FFF2-40B4-BE49-F238E27FC236}">
                  <a16:creationId xmlns:a16="http://schemas.microsoft.com/office/drawing/2014/main" id="{60C12EFB-15DC-152C-CDB6-CC82EC667FB1}"/>
                </a:ext>
              </a:extLst>
            </p:cNvPr>
            <p:cNvSpPr/>
            <p:nvPr/>
          </p:nvSpPr>
          <p:spPr>
            <a:xfrm rot="5400000">
              <a:off x="8235953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3" name="Sechseck 32">
              <a:extLst>
                <a:ext uri="{FF2B5EF4-FFF2-40B4-BE49-F238E27FC236}">
                  <a16:creationId xmlns:a16="http://schemas.microsoft.com/office/drawing/2014/main" id="{82B87A23-8744-482D-518E-FD28FAA3172A}"/>
                </a:ext>
              </a:extLst>
            </p:cNvPr>
            <p:cNvSpPr/>
            <p:nvPr/>
          </p:nvSpPr>
          <p:spPr>
            <a:xfrm rot="5400000">
              <a:off x="9583422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4" name="Sechseck 33">
              <a:extLst>
                <a:ext uri="{FF2B5EF4-FFF2-40B4-BE49-F238E27FC236}">
                  <a16:creationId xmlns:a16="http://schemas.microsoft.com/office/drawing/2014/main" id="{5806152E-BEAE-AFBD-E5F8-22EE12883243}"/>
                </a:ext>
              </a:extLst>
            </p:cNvPr>
            <p:cNvSpPr/>
            <p:nvPr/>
          </p:nvSpPr>
          <p:spPr>
            <a:xfrm rot="5400000">
              <a:off x="10934702" y="13589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5" name="Sechseck 34">
              <a:extLst>
                <a:ext uri="{FF2B5EF4-FFF2-40B4-BE49-F238E27FC236}">
                  <a16:creationId xmlns:a16="http://schemas.microsoft.com/office/drawing/2014/main" id="{D3F30653-1229-465F-61D7-2E61A73C30E2}"/>
                </a:ext>
              </a:extLst>
            </p:cNvPr>
            <p:cNvSpPr/>
            <p:nvPr/>
          </p:nvSpPr>
          <p:spPr>
            <a:xfrm rot="5400000">
              <a:off x="7562218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6" name="Sechseck 35">
              <a:extLst>
                <a:ext uri="{FF2B5EF4-FFF2-40B4-BE49-F238E27FC236}">
                  <a16:creationId xmlns:a16="http://schemas.microsoft.com/office/drawing/2014/main" id="{3657E1E4-EF36-9817-D464-9098E5B575AF}"/>
                </a:ext>
              </a:extLst>
            </p:cNvPr>
            <p:cNvSpPr/>
            <p:nvPr/>
          </p:nvSpPr>
          <p:spPr>
            <a:xfrm rot="5400000">
              <a:off x="4859658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3" name="Sechseck 42">
              <a:extLst>
                <a:ext uri="{FF2B5EF4-FFF2-40B4-BE49-F238E27FC236}">
                  <a16:creationId xmlns:a16="http://schemas.microsoft.com/office/drawing/2014/main" id="{3D80ECA0-1E99-26D1-10B0-40A074950FD7}"/>
                </a:ext>
              </a:extLst>
            </p:cNvPr>
            <p:cNvSpPr/>
            <p:nvPr/>
          </p:nvSpPr>
          <p:spPr>
            <a:xfrm rot="5400000">
              <a:off x="6210938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6" name="Sechseck 45">
              <a:extLst>
                <a:ext uri="{FF2B5EF4-FFF2-40B4-BE49-F238E27FC236}">
                  <a16:creationId xmlns:a16="http://schemas.microsoft.com/office/drawing/2014/main" id="{E9D6C57E-63AD-BE00-7A77-CB8E91C1E3DD}"/>
                </a:ext>
              </a:extLst>
            </p:cNvPr>
            <p:cNvSpPr/>
            <p:nvPr/>
          </p:nvSpPr>
          <p:spPr>
            <a:xfrm rot="5400000">
              <a:off x="8913498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85" name="Sechseck 84">
              <a:extLst>
                <a:ext uri="{FF2B5EF4-FFF2-40B4-BE49-F238E27FC236}">
                  <a16:creationId xmlns:a16="http://schemas.microsoft.com/office/drawing/2014/main" id="{47CF1CF5-6F9C-5EA5-E554-092B9D7F6929}"/>
                </a:ext>
              </a:extLst>
            </p:cNvPr>
            <p:cNvSpPr/>
            <p:nvPr/>
          </p:nvSpPr>
          <p:spPr>
            <a:xfrm rot="5400000">
              <a:off x="10260967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89" name="Sechseck 88">
              <a:extLst>
                <a:ext uri="{FF2B5EF4-FFF2-40B4-BE49-F238E27FC236}">
                  <a16:creationId xmlns:a16="http://schemas.microsoft.com/office/drawing/2014/main" id="{C8704D9D-38AD-45DA-FD1E-2CF2932E08C9}"/>
                </a:ext>
              </a:extLst>
            </p:cNvPr>
            <p:cNvSpPr/>
            <p:nvPr/>
          </p:nvSpPr>
          <p:spPr>
            <a:xfrm rot="5400000">
              <a:off x="11612247" y="2492375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1" name="Sechseck 90">
              <a:extLst>
                <a:ext uri="{FF2B5EF4-FFF2-40B4-BE49-F238E27FC236}">
                  <a16:creationId xmlns:a16="http://schemas.microsoft.com/office/drawing/2014/main" id="{D058EEEF-A39E-15EF-BAC5-92CE17E5FA70}"/>
                </a:ext>
              </a:extLst>
            </p:cNvPr>
            <p:cNvSpPr/>
            <p:nvPr/>
          </p:nvSpPr>
          <p:spPr>
            <a:xfrm rot="5400000">
              <a:off x="6884673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2" name="Sechseck 91">
              <a:extLst>
                <a:ext uri="{FF2B5EF4-FFF2-40B4-BE49-F238E27FC236}">
                  <a16:creationId xmlns:a16="http://schemas.microsoft.com/office/drawing/2014/main" id="{6086E883-427D-FEB5-74C0-D884DB4ABC0A}"/>
                </a:ext>
              </a:extLst>
            </p:cNvPr>
            <p:cNvSpPr/>
            <p:nvPr/>
          </p:nvSpPr>
          <p:spPr>
            <a:xfrm rot="5400000">
              <a:off x="4182113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3" name="Sechseck 92">
              <a:extLst>
                <a:ext uri="{FF2B5EF4-FFF2-40B4-BE49-F238E27FC236}">
                  <a16:creationId xmlns:a16="http://schemas.microsoft.com/office/drawing/2014/main" id="{02C3BA59-86DD-919B-B4EA-070CDF28EA62}"/>
                </a:ext>
              </a:extLst>
            </p:cNvPr>
            <p:cNvSpPr/>
            <p:nvPr/>
          </p:nvSpPr>
          <p:spPr>
            <a:xfrm rot="5400000">
              <a:off x="5533393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4" name="Sechseck 93">
              <a:extLst>
                <a:ext uri="{FF2B5EF4-FFF2-40B4-BE49-F238E27FC236}">
                  <a16:creationId xmlns:a16="http://schemas.microsoft.com/office/drawing/2014/main" id="{8834E995-C9E7-CB3F-3CCB-20F72927EA7A}"/>
                </a:ext>
              </a:extLst>
            </p:cNvPr>
            <p:cNvSpPr/>
            <p:nvPr/>
          </p:nvSpPr>
          <p:spPr>
            <a:xfrm rot="5400000">
              <a:off x="8235953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5" name="Sechseck 94">
              <a:extLst>
                <a:ext uri="{FF2B5EF4-FFF2-40B4-BE49-F238E27FC236}">
                  <a16:creationId xmlns:a16="http://schemas.microsoft.com/office/drawing/2014/main" id="{4A6A5A73-E5E0-857F-2BAF-375620E695C7}"/>
                </a:ext>
              </a:extLst>
            </p:cNvPr>
            <p:cNvSpPr/>
            <p:nvPr/>
          </p:nvSpPr>
          <p:spPr>
            <a:xfrm rot="5400000">
              <a:off x="9583422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6" name="Sechseck 95">
              <a:extLst>
                <a:ext uri="{FF2B5EF4-FFF2-40B4-BE49-F238E27FC236}">
                  <a16:creationId xmlns:a16="http://schemas.microsoft.com/office/drawing/2014/main" id="{B36A67FD-340C-032F-01DA-D2098FCDCE83}"/>
                </a:ext>
              </a:extLst>
            </p:cNvPr>
            <p:cNvSpPr/>
            <p:nvPr/>
          </p:nvSpPr>
          <p:spPr>
            <a:xfrm rot="5400000">
              <a:off x="10934702" y="35877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7" name="Sechseck 96">
              <a:extLst>
                <a:ext uri="{FF2B5EF4-FFF2-40B4-BE49-F238E27FC236}">
                  <a16:creationId xmlns:a16="http://schemas.microsoft.com/office/drawing/2014/main" id="{8E559A19-D3F3-7EC0-6560-B03587FBB35B}"/>
                </a:ext>
              </a:extLst>
            </p:cNvPr>
            <p:cNvSpPr/>
            <p:nvPr/>
          </p:nvSpPr>
          <p:spPr>
            <a:xfrm rot="5400000">
              <a:off x="7551422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8" name="Sechseck 97">
              <a:extLst>
                <a:ext uri="{FF2B5EF4-FFF2-40B4-BE49-F238E27FC236}">
                  <a16:creationId xmlns:a16="http://schemas.microsoft.com/office/drawing/2014/main" id="{F8DC3493-314F-8394-0F83-001600EF35DB}"/>
                </a:ext>
              </a:extLst>
            </p:cNvPr>
            <p:cNvSpPr/>
            <p:nvPr/>
          </p:nvSpPr>
          <p:spPr>
            <a:xfrm rot="5400000">
              <a:off x="4848862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99" name="Sechseck 98">
              <a:extLst>
                <a:ext uri="{FF2B5EF4-FFF2-40B4-BE49-F238E27FC236}">
                  <a16:creationId xmlns:a16="http://schemas.microsoft.com/office/drawing/2014/main" id="{4BF7CFFD-59E1-9FFA-F7ED-0364928C7487}"/>
                </a:ext>
              </a:extLst>
            </p:cNvPr>
            <p:cNvSpPr/>
            <p:nvPr/>
          </p:nvSpPr>
          <p:spPr>
            <a:xfrm rot="5400000">
              <a:off x="6200142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0" name="Sechseck 99">
              <a:extLst>
                <a:ext uri="{FF2B5EF4-FFF2-40B4-BE49-F238E27FC236}">
                  <a16:creationId xmlns:a16="http://schemas.microsoft.com/office/drawing/2014/main" id="{12DEE7C2-9C0C-9B28-5D23-3E04733418CC}"/>
                </a:ext>
              </a:extLst>
            </p:cNvPr>
            <p:cNvSpPr/>
            <p:nvPr/>
          </p:nvSpPr>
          <p:spPr>
            <a:xfrm rot="5400000">
              <a:off x="8902702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1" name="Sechseck 100">
              <a:extLst>
                <a:ext uri="{FF2B5EF4-FFF2-40B4-BE49-F238E27FC236}">
                  <a16:creationId xmlns:a16="http://schemas.microsoft.com/office/drawing/2014/main" id="{67BB9116-C9F3-BCF9-9343-36788A698E5F}"/>
                </a:ext>
              </a:extLst>
            </p:cNvPr>
            <p:cNvSpPr/>
            <p:nvPr/>
          </p:nvSpPr>
          <p:spPr>
            <a:xfrm rot="5400000">
              <a:off x="10250171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2" name="Sechseck 101">
              <a:extLst>
                <a:ext uri="{FF2B5EF4-FFF2-40B4-BE49-F238E27FC236}">
                  <a16:creationId xmlns:a16="http://schemas.microsoft.com/office/drawing/2014/main" id="{7BF14FE8-AF95-33B7-B70F-D12CF1EC5B48}"/>
                </a:ext>
              </a:extLst>
            </p:cNvPr>
            <p:cNvSpPr/>
            <p:nvPr/>
          </p:nvSpPr>
          <p:spPr>
            <a:xfrm rot="5400000">
              <a:off x="11601451" y="469265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3" name="Sechseck 102">
              <a:extLst>
                <a:ext uri="{FF2B5EF4-FFF2-40B4-BE49-F238E27FC236}">
                  <a16:creationId xmlns:a16="http://schemas.microsoft.com/office/drawing/2014/main" id="{E1486995-859D-5641-BF31-F2B5F9E14367}"/>
                </a:ext>
              </a:extLst>
            </p:cNvPr>
            <p:cNvSpPr/>
            <p:nvPr/>
          </p:nvSpPr>
          <p:spPr>
            <a:xfrm rot="5400000">
              <a:off x="6884673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4" name="Sechseck 103">
              <a:extLst>
                <a:ext uri="{FF2B5EF4-FFF2-40B4-BE49-F238E27FC236}">
                  <a16:creationId xmlns:a16="http://schemas.microsoft.com/office/drawing/2014/main" id="{6CAC0C9C-33CA-6A80-DEAD-3D5829027754}"/>
                </a:ext>
              </a:extLst>
            </p:cNvPr>
            <p:cNvSpPr/>
            <p:nvPr/>
          </p:nvSpPr>
          <p:spPr>
            <a:xfrm rot="5400000">
              <a:off x="4182113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5" name="Sechseck 104">
              <a:extLst>
                <a:ext uri="{FF2B5EF4-FFF2-40B4-BE49-F238E27FC236}">
                  <a16:creationId xmlns:a16="http://schemas.microsoft.com/office/drawing/2014/main" id="{FB3AEC28-161B-6A0D-39E7-3CE87846E164}"/>
                </a:ext>
              </a:extLst>
            </p:cNvPr>
            <p:cNvSpPr/>
            <p:nvPr/>
          </p:nvSpPr>
          <p:spPr>
            <a:xfrm rot="5400000">
              <a:off x="5533393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6" name="Sechseck 105">
              <a:extLst>
                <a:ext uri="{FF2B5EF4-FFF2-40B4-BE49-F238E27FC236}">
                  <a16:creationId xmlns:a16="http://schemas.microsoft.com/office/drawing/2014/main" id="{230DE5DB-1407-2EF8-43DB-671882E62F14}"/>
                </a:ext>
              </a:extLst>
            </p:cNvPr>
            <p:cNvSpPr/>
            <p:nvPr/>
          </p:nvSpPr>
          <p:spPr>
            <a:xfrm rot="5400000">
              <a:off x="8235953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7" name="Sechseck 106">
              <a:extLst>
                <a:ext uri="{FF2B5EF4-FFF2-40B4-BE49-F238E27FC236}">
                  <a16:creationId xmlns:a16="http://schemas.microsoft.com/office/drawing/2014/main" id="{6A676E08-8F2A-40F8-BFFF-59EFF2A2998D}"/>
                </a:ext>
              </a:extLst>
            </p:cNvPr>
            <p:cNvSpPr/>
            <p:nvPr/>
          </p:nvSpPr>
          <p:spPr>
            <a:xfrm rot="5400000">
              <a:off x="9583422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08" name="Sechseck 107">
              <a:extLst>
                <a:ext uri="{FF2B5EF4-FFF2-40B4-BE49-F238E27FC236}">
                  <a16:creationId xmlns:a16="http://schemas.microsoft.com/office/drawing/2014/main" id="{984F21EB-C99A-3895-4F6E-50A6BD881181}"/>
                </a:ext>
              </a:extLst>
            </p:cNvPr>
            <p:cNvSpPr/>
            <p:nvPr/>
          </p:nvSpPr>
          <p:spPr>
            <a:xfrm rot="5400000">
              <a:off x="10934702" y="5816600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38" name="Textfeld 37">
            <a:extLst>
              <a:ext uri="{FF2B5EF4-FFF2-40B4-BE49-F238E27FC236}">
                <a16:creationId xmlns:a16="http://schemas.microsoft.com/office/drawing/2014/main" id="{31D4EECB-E224-0727-51ED-30366570EF1B}"/>
              </a:ext>
            </a:extLst>
          </p:cNvPr>
          <p:cNvSpPr txBox="1"/>
          <p:nvPr/>
        </p:nvSpPr>
        <p:spPr>
          <a:xfrm>
            <a:off x="170185" y="49384"/>
            <a:ext cx="2227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Demi Cond" panose="020B0706030402020204" pitchFamily="34" charset="0"/>
                <a:ea typeface="+mn-ea"/>
                <a:cs typeface="+mn-cs"/>
              </a:rPr>
              <a:t>Demenz Plus 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E5FFFB1B-E616-1D18-CBFF-C475364B6317}"/>
              </a:ext>
            </a:extLst>
          </p:cNvPr>
          <p:cNvGrpSpPr/>
          <p:nvPr/>
        </p:nvGrpSpPr>
        <p:grpSpPr>
          <a:xfrm>
            <a:off x="6096000" y="6896205"/>
            <a:ext cx="7555985" cy="3326623"/>
            <a:chOff x="6096000" y="6896205"/>
            <a:chExt cx="7555985" cy="3326623"/>
          </a:xfrm>
          <a:noFill/>
        </p:grpSpPr>
        <p:sp>
          <p:nvSpPr>
            <p:cNvPr id="13" name="Sechseck 12">
              <a:extLst>
                <a:ext uri="{FF2B5EF4-FFF2-40B4-BE49-F238E27FC236}">
                  <a16:creationId xmlns:a16="http://schemas.microsoft.com/office/drawing/2014/main" id="{8FC3F434-A0A4-7CBB-E371-C8631AA22C42}"/>
                </a:ext>
              </a:extLst>
            </p:cNvPr>
            <p:cNvSpPr/>
            <p:nvPr/>
          </p:nvSpPr>
          <p:spPr>
            <a:xfrm rot="5400000">
              <a:off x="8529457" y="7048323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4" name="Sechseck 13">
              <a:extLst>
                <a:ext uri="{FF2B5EF4-FFF2-40B4-BE49-F238E27FC236}">
                  <a16:creationId xmlns:a16="http://schemas.microsoft.com/office/drawing/2014/main" id="{1EA73B0D-1214-E8E1-A3A5-B55432541E45}"/>
                </a:ext>
              </a:extLst>
            </p:cNvPr>
            <p:cNvSpPr/>
            <p:nvPr/>
          </p:nvSpPr>
          <p:spPr>
            <a:xfrm rot="5400000">
              <a:off x="6810302" y="701763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5" name="Sechseck 14">
              <a:extLst>
                <a:ext uri="{FF2B5EF4-FFF2-40B4-BE49-F238E27FC236}">
                  <a16:creationId xmlns:a16="http://schemas.microsoft.com/office/drawing/2014/main" id="{6C749227-935E-BDB1-F6F4-5A162FA87BD0}"/>
                </a:ext>
              </a:extLst>
            </p:cNvPr>
            <p:cNvSpPr/>
            <p:nvPr/>
          </p:nvSpPr>
          <p:spPr>
            <a:xfrm rot="5400000">
              <a:off x="11984632" y="7048321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6" name="Sechseck 15">
              <a:extLst>
                <a:ext uri="{FF2B5EF4-FFF2-40B4-BE49-F238E27FC236}">
                  <a16:creationId xmlns:a16="http://schemas.microsoft.com/office/drawing/2014/main" id="{AE06C383-8962-A73C-3FB9-776A6E91A952}"/>
                </a:ext>
              </a:extLst>
            </p:cNvPr>
            <p:cNvSpPr/>
            <p:nvPr/>
          </p:nvSpPr>
          <p:spPr>
            <a:xfrm rot="5400000">
              <a:off x="10285702" y="7048322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39" name="Sechseck 38">
              <a:extLst>
                <a:ext uri="{FF2B5EF4-FFF2-40B4-BE49-F238E27FC236}">
                  <a16:creationId xmlns:a16="http://schemas.microsoft.com/office/drawing/2014/main" id="{D05A7506-7DAB-8808-13F4-C6669CF2F183}"/>
                </a:ext>
              </a:extLst>
            </p:cNvPr>
            <p:cNvSpPr/>
            <p:nvPr/>
          </p:nvSpPr>
          <p:spPr>
            <a:xfrm rot="5400000">
              <a:off x="7693724" y="8555476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0" name="Sechseck 39">
              <a:extLst>
                <a:ext uri="{FF2B5EF4-FFF2-40B4-BE49-F238E27FC236}">
                  <a16:creationId xmlns:a16="http://schemas.microsoft.com/office/drawing/2014/main" id="{F95159A2-F642-ECDD-F7DA-C9306A54AF93}"/>
                </a:ext>
              </a:extLst>
            </p:cNvPr>
            <p:cNvSpPr/>
            <p:nvPr/>
          </p:nvSpPr>
          <p:spPr>
            <a:xfrm rot="5400000">
              <a:off x="5974569" y="8524789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1" name="Sechseck 40">
              <a:extLst>
                <a:ext uri="{FF2B5EF4-FFF2-40B4-BE49-F238E27FC236}">
                  <a16:creationId xmlns:a16="http://schemas.microsoft.com/office/drawing/2014/main" id="{A2877301-7E69-9AEC-3505-A5FD81C15AA9}"/>
                </a:ext>
              </a:extLst>
            </p:cNvPr>
            <p:cNvSpPr/>
            <p:nvPr/>
          </p:nvSpPr>
          <p:spPr>
            <a:xfrm rot="5400000">
              <a:off x="11148899" y="8555474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42" name="Sechseck 41">
              <a:extLst>
                <a:ext uri="{FF2B5EF4-FFF2-40B4-BE49-F238E27FC236}">
                  <a16:creationId xmlns:a16="http://schemas.microsoft.com/office/drawing/2014/main" id="{E84BC298-EBCC-7E81-04D6-E91299D20095}"/>
                </a:ext>
              </a:extLst>
            </p:cNvPr>
            <p:cNvSpPr/>
            <p:nvPr/>
          </p:nvSpPr>
          <p:spPr>
            <a:xfrm rot="5400000">
              <a:off x="9449969" y="8555475"/>
              <a:ext cx="1788783" cy="1545922"/>
            </a:xfrm>
            <a:prstGeom prst="hexagon">
              <a:avLst/>
            </a:prstGeom>
            <a:grpFill/>
            <a:ln>
              <a:noFill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3B231685-0F87-7ABD-406A-075561699D5A}"/>
              </a:ext>
            </a:extLst>
          </p:cNvPr>
          <p:cNvSpPr txBox="1"/>
          <p:nvPr/>
        </p:nvSpPr>
        <p:spPr>
          <a:xfrm>
            <a:off x="432213" y="480270"/>
            <a:ext cx="1855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DPGKP Claudia Krug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3AA4636-A246-BC40-DB03-238D0D4C7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7578" y="5902817"/>
            <a:ext cx="2765502" cy="805105"/>
          </a:xfrm>
          <a:prstGeom prst="rect">
            <a:avLst/>
          </a:prstGeom>
        </p:spPr>
      </p:pic>
      <p:grpSp>
        <p:nvGrpSpPr>
          <p:cNvPr id="109" name="Gruppieren 108">
            <a:extLst>
              <a:ext uri="{FF2B5EF4-FFF2-40B4-BE49-F238E27FC236}">
                <a16:creationId xmlns:a16="http://schemas.microsoft.com/office/drawing/2014/main" id="{6DE0C576-467F-35F8-5DA1-7DC3B9A8DA91}"/>
              </a:ext>
            </a:extLst>
          </p:cNvPr>
          <p:cNvGrpSpPr/>
          <p:nvPr/>
        </p:nvGrpSpPr>
        <p:grpSpPr>
          <a:xfrm>
            <a:off x="9429912" y="-8203804"/>
            <a:ext cx="9877243" cy="13243560"/>
            <a:chOff x="5510976" y="-423860"/>
            <a:chExt cx="6595086" cy="8965457"/>
          </a:xfrm>
        </p:grpSpPr>
        <p:sp>
          <p:nvSpPr>
            <p:cNvPr id="110" name="Textfeld 109">
              <a:extLst>
                <a:ext uri="{FF2B5EF4-FFF2-40B4-BE49-F238E27FC236}">
                  <a16:creationId xmlns:a16="http://schemas.microsoft.com/office/drawing/2014/main" id="{77022A94-F6F5-7783-E4E2-0E91CEB85762}"/>
                </a:ext>
              </a:extLst>
            </p:cNvPr>
            <p:cNvSpPr txBox="1"/>
            <p:nvPr/>
          </p:nvSpPr>
          <p:spPr>
            <a:xfrm>
              <a:off x="8762986" y="7363746"/>
              <a:ext cx="3214111" cy="7149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rmAutofit fontScale="92500" lnSpcReduction="20000"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6000" b="0" i="0" u="none" strike="noStrike" kern="1200" cap="none" spc="6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Franklin Gothic Demi" panose="020B0703020102020204" pitchFamily="34" charset="0"/>
                  <a:ea typeface="+mn-ea"/>
                  <a:cs typeface="+mn-cs"/>
                </a:rPr>
                <a:t>VAGET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AT" sz="2000" b="0" i="0" u="none" strike="noStrike" kern="1200" cap="none" spc="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  </a:t>
              </a:r>
              <a:r>
                <a:rPr kumimoji="0" lang="de-AT" sz="2000" b="0" i="0" u="none" strike="noStrike" kern="1200" cap="none" spc="300" normalizeH="0" baseline="0" noProof="0" dirty="0">
                  <a:ln>
                    <a:noFill/>
                  </a:ln>
                  <a:solidFill>
                    <a:srgbClr val="0E2841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rPr>
                <a:t>SPEZIALISIERTE PFLEGE</a:t>
              </a:r>
            </a:p>
          </p:txBody>
        </p:sp>
        <p:grpSp>
          <p:nvGrpSpPr>
            <p:cNvPr id="111" name="Gruppieren 110">
              <a:extLst>
                <a:ext uri="{FF2B5EF4-FFF2-40B4-BE49-F238E27FC236}">
                  <a16:creationId xmlns:a16="http://schemas.microsoft.com/office/drawing/2014/main" id="{7815B998-3863-7034-400B-70E63E504C84}"/>
                </a:ext>
              </a:extLst>
            </p:cNvPr>
            <p:cNvGrpSpPr/>
            <p:nvPr/>
          </p:nvGrpSpPr>
          <p:grpSpPr>
            <a:xfrm>
              <a:off x="5550360" y="-423860"/>
              <a:ext cx="6555702" cy="6995361"/>
              <a:chOff x="5550360" y="-423860"/>
              <a:chExt cx="6555702" cy="6995361"/>
            </a:xfrm>
            <a:blipFill>
              <a:blip r:embed="rId3">
                <a:extLst>
                  <a:ext uri="{837473B0-CC2E-450A-ABE3-18F120FF3D39}">
                    <a1611:picAttrSrcUrl xmlns:a1611="http://schemas.microsoft.com/office/drawing/2016/11/main" r:id="rId4"/>
                  </a:ext>
                </a:extLst>
              </a:blip>
              <a:stretch>
                <a:fillRect/>
              </a:stretch>
            </a:blipFill>
          </p:grpSpPr>
          <p:sp>
            <p:nvSpPr>
              <p:cNvPr id="122" name="Sechseck 121">
                <a:extLst>
                  <a:ext uri="{FF2B5EF4-FFF2-40B4-BE49-F238E27FC236}">
                    <a16:creationId xmlns:a16="http://schemas.microsoft.com/office/drawing/2014/main" id="{BEF76F90-10CA-BD8E-3778-F63BF32A5E66}"/>
                  </a:ext>
                </a:extLst>
              </p:cNvPr>
              <p:cNvSpPr/>
              <p:nvPr/>
            </p:nvSpPr>
            <p:spPr>
              <a:xfrm rot="5400000">
                <a:off x="613180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3" name="Sechseck 122">
                <a:extLst>
                  <a:ext uri="{FF2B5EF4-FFF2-40B4-BE49-F238E27FC236}">
                    <a16:creationId xmlns:a16="http://schemas.microsoft.com/office/drawing/2014/main" id="{9E882681-B670-A807-6048-C861791B67EC}"/>
                  </a:ext>
                </a:extLst>
              </p:cNvPr>
              <p:cNvSpPr/>
              <p:nvPr/>
            </p:nvSpPr>
            <p:spPr>
              <a:xfrm rot="5400000">
                <a:off x="10992215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4" name="Sechseck 123">
                <a:extLst>
                  <a:ext uri="{FF2B5EF4-FFF2-40B4-BE49-F238E27FC236}">
                    <a16:creationId xmlns:a16="http://schemas.microsoft.com/office/drawing/2014/main" id="{005EE062-6F8E-A5D8-DF8B-0D052ED7C0A8}"/>
                  </a:ext>
                </a:extLst>
              </p:cNvPr>
              <p:cNvSpPr/>
              <p:nvPr/>
            </p:nvSpPr>
            <p:spPr>
              <a:xfrm rot="5400000">
                <a:off x="7346907" y="60522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5" name="Sechseck 124">
                <a:extLst>
                  <a:ext uri="{FF2B5EF4-FFF2-40B4-BE49-F238E27FC236}">
                    <a16:creationId xmlns:a16="http://schemas.microsoft.com/office/drawing/2014/main" id="{3F40695E-230E-9452-4DEB-E64FCB016C3F}"/>
                  </a:ext>
                </a:extLst>
              </p:cNvPr>
              <p:cNvSpPr/>
              <p:nvPr/>
            </p:nvSpPr>
            <p:spPr>
              <a:xfrm rot="5400000">
                <a:off x="8562009" y="58617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6" name="Sechseck 125">
                <a:extLst>
                  <a:ext uri="{FF2B5EF4-FFF2-40B4-BE49-F238E27FC236}">
                    <a16:creationId xmlns:a16="http://schemas.microsoft.com/office/drawing/2014/main" id="{3384E759-9984-C484-2E01-CFE26FFE16DA}"/>
                  </a:ext>
                </a:extLst>
              </p:cNvPr>
              <p:cNvSpPr/>
              <p:nvPr/>
            </p:nvSpPr>
            <p:spPr>
              <a:xfrm rot="5400000">
                <a:off x="9777112" y="58465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7" name="Sechseck 126">
                <a:extLst>
                  <a:ext uri="{FF2B5EF4-FFF2-40B4-BE49-F238E27FC236}">
                    <a16:creationId xmlns:a16="http://schemas.microsoft.com/office/drawing/2014/main" id="{52249EB9-835C-F78F-3224-EE7DBC9BE8A2}"/>
                  </a:ext>
                </a:extLst>
              </p:cNvPr>
              <p:cNvSpPr/>
              <p:nvPr/>
            </p:nvSpPr>
            <p:spPr>
              <a:xfrm rot="5400000">
                <a:off x="552425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8" name="Sechseck 127">
                <a:extLst>
                  <a:ext uri="{FF2B5EF4-FFF2-40B4-BE49-F238E27FC236}">
                    <a16:creationId xmlns:a16="http://schemas.microsoft.com/office/drawing/2014/main" id="{3A7D8DC8-70D4-0FE3-F019-577B5DB28196}"/>
                  </a:ext>
                </a:extLst>
              </p:cNvPr>
              <p:cNvSpPr/>
              <p:nvPr/>
            </p:nvSpPr>
            <p:spPr>
              <a:xfrm rot="5400000">
                <a:off x="10384665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29" name="Sechseck 128">
                <a:extLst>
                  <a:ext uri="{FF2B5EF4-FFF2-40B4-BE49-F238E27FC236}">
                    <a16:creationId xmlns:a16="http://schemas.microsoft.com/office/drawing/2014/main" id="{F65100FA-6F38-2F7F-2684-870547E7B184}"/>
                  </a:ext>
                </a:extLst>
              </p:cNvPr>
              <p:cNvSpPr/>
              <p:nvPr/>
            </p:nvSpPr>
            <p:spPr>
              <a:xfrm rot="5400000">
                <a:off x="6739357" y="159728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0" name="Sechseck 129">
                <a:extLst>
                  <a:ext uri="{FF2B5EF4-FFF2-40B4-BE49-F238E27FC236}">
                    <a16:creationId xmlns:a16="http://schemas.microsoft.com/office/drawing/2014/main" id="{F06DECC0-DD11-0AA7-7D15-3A91A581653C}"/>
                  </a:ext>
                </a:extLst>
              </p:cNvPr>
              <p:cNvSpPr/>
              <p:nvPr/>
            </p:nvSpPr>
            <p:spPr>
              <a:xfrm rot="5400000">
                <a:off x="7954459" y="1578232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1" name="Sechseck 130">
                <a:extLst>
                  <a:ext uri="{FF2B5EF4-FFF2-40B4-BE49-F238E27FC236}">
                    <a16:creationId xmlns:a16="http://schemas.microsoft.com/office/drawing/2014/main" id="{0B9C9941-7EF9-B314-3B57-A47646428DE9}"/>
                  </a:ext>
                </a:extLst>
              </p:cNvPr>
              <p:cNvSpPr/>
              <p:nvPr/>
            </p:nvSpPr>
            <p:spPr>
              <a:xfrm rot="5400000">
                <a:off x="9169562" y="157670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2" name="Sechseck 131">
                <a:extLst>
                  <a:ext uri="{FF2B5EF4-FFF2-40B4-BE49-F238E27FC236}">
                    <a16:creationId xmlns:a16="http://schemas.microsoft.com/office/drawing/2014/main" id="{DA7AFCEA-90EF-4923-FBEA-388FF0053772}"/>
                  </a:ext>
                </a:extLst>
              </p:cNvPr>
              <p:cNvSpPr/>
              <p:nvPr/>
            </p:nvSpPr>
            <p:spPr>
              <a:xfrm rot="5400000">
                <a:off x="613180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3" name="Sechseck 132">
                <a:extLst>
                  <a:ext uri="{FF2B5EF4-FFF2-40B4-BE49-F238E27FC236}">
                    <a16:creationId xmlns:a16="http://schemas.microsoft.com/office/drawing/2014/main" id="{8E75E5DC-6673-BFEA-B211-853B4303B9CB}"/>
                  </a:ext>
                </a:extLst>
              </p:cNvPr>
              <p:cNvSpPr/>
              <p:nvPr/>
            </p:nvSpPr>
            <p:spPr>
              <a:xfrm rot="5400000">
                <a:off x="10992215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4" name="Sechseck 133">
                <a:extLst>
                  <a:ext uri="{FF2B5EF4-FFF2-40B4-BE49-F238E27FC236}">
                    <a16:creationId xmlns:a16="http://schemas.microsoft.com/office/drawing/2014/main" id="{666533F7-9AB6-3266-61EB-496ED4F8EF2C}"/>
                  </a:ext>
                </a:extLst>
              </p:cNvPr>
              <p:cNvSpPr/>
              <p:nvPr/>
            </p:nvSpPr>
            <p:spPr>
              <a:xfrm rot="5400000">
                <a:off x="7346907" y="255911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5" name="Sechseck 134">
                <a:extLst>
                  <a:ext uri="{FF2B5EF4-FFF2-40B4-BE49-F238E27FC236}">
                    <a16:creationId xmlns:a16="http://schemas.microsoft.com/office/drawing/2014/main" id="{1C58E8BB-6620-2950-A136-6EBF40059C2D}"/>
                  </a:ext>
                </a:extLst>
              </p:cNvPr>
              <p:cNvSpPr/>
              <p:nvPr/>
            </p:nvSpPr>
            <p:spPr>
              <a:xfrm rot="5400000">
                <a:off x="8562009" y="25400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6" name="Sechseck 135">
                <a:extLst>
                  <a:ext uri="{FF2B5EF4-FFF2-40B4-BE49-F238E27FC236}">
                    <a16:creationId xmlns:a16="http://schemas.microsoft.com/office/drawing/2014/main" id="{C35EB500-5E28-A24C-CA2E-004ED8B317F0}"/>
                  </a:ext>
                </a:extLst>
              </p:cNvPr>
              <p:cNvSpPr/>
              <p:nvPr/>
            </p:nvSpPr>
            <p:spPr>
              <a:xfrm rot="5400000">
                <a:off x="9777112" y="253854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7" name="Sechseck 136">
                <a:extLst>
                  <a:ext uri="{FF2B5EF4-FFF2-40B4-BE49-F238E27FC236}">
                    <a16:creationId xmlns:a16="http://schemas.microsoft.com/office/drawing/2014/main" id="{1C1E87F0-2A9A-EBF5-2970-BC3682AD257D}"/>
                  </a:ext>
                </a:extLst>
              </p:cNvPr>
              <p:cNvSpPr/>
              <p:nvPr/>
            </p:nvSpPr>
            <p:spPr>
              <a:xfrm rot="5400000">
                <a:off x="552425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8" name="Sechseck 137">
                <a:extLst>
                  <a:ext uri="{FF2B5EF4-FFF2-40B4-BE49-F238E27FC236}">
                    <a16:creationId xmlns:a16="http://schemas.microsoft.com/office/drawing/2014/main" id="{B5EF9946-429A-6516-FFCC-B64E1F86DD12}"/>
                  </a:ext>
                </a:extLst>
              </p:cNvPr>
              <p:cNvSpPr/>
              <p:nvPr/>
            </p:nvSpPr>
            <p:spPr>
              <a:xfrm rot="5400000">
                <a:off x="10384665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39" name="Sechseck 138">
                <a:extLst>
                  <a:ext uri="{FF2B5EF4-FFF2-40B4-BE49-F238E27FC236}">
                    <a16:creationId xmlns:a16="http://schemas.microsoft.com/office/drawing/2014/main" id="{D361FDFC-B63E-E7EC-6ADB-27D0791B2D22}"/>
                  </a:ext>
                </a:extLst>
              </p:cNvPr>
              <p:cNvSpPr/>
              <p:nvPr/>
            </p:nvSpPr>
            <p:spPr>
              <a:xfrm rot="5400000">
                <a:off x="6739357" y="350953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0" name="Sechseck 139">
                <a:extLst>
                  <a:ext uri="{FF2B5EF4-FFF2-40B4-BE49-F238E27FC236}">
                    <a16:creationId xmlns:a16="http://schemas.microsoft.com/office/drawing/2014/main" id="{7C001C1F-750C-3951-53C2-F251EADD1786}"/>
                  </a:ext>
                </a:extLst>
              </p:cNvPr>
              <p:cNvSpPr/>
              <p:nvPr/>
            </p:nvSpPr>
            <p:spPr>
              <a:xfrm rot="5400000">
                <a:off x="7954459" y="349048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1" name="Sechseck 140">
                <a:extLst>
                  <a:ext uri="{FF2B5EF4-FFF2-40B4-BE49-F238E27FC236}">
                    <a16:creationId xmlns:a16="http://schemas.microsoft.com/office/drawing/2014/main" id="{90B0C488-B3B1-501F-A549-C01933417F99}"/>
                  </a:ext>
                </a:extLst>
              </p:cNvPr>
              <p:cNvSpPr/>
              <p:nvPr/>
            </p:nvSpPr>
            <p:spPr>
              <a:xfrm rot="5400000">
                <a:off x="9169562" y="348896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2" name="Sechseck 141">
                <a:extLst>
                  <a:ext uri="{FF2B5EF4-FFF2-40B4-BE49-F238E27FC236}">
                    <a16:creationId xmlns:a16="http://schemas.microsoft.com/office/drawing/2014/main" id="{417009AD-D9DA-3201-D5E3-8E5138618380}"/>
                  </a:ext>
                </a:extLst>
              </p:cNvPr>
              <p:cNvSpPr/>
              <p:nvPr/>
            </p:nvSpPr>
            <p:spPr>
              <a:xfrm rot="5400000">
                <a:off x="552425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3" name="Sechseck 142">
                <a:extLst>
                  <a:ext uri="{FF2B5EF4-FFF2-40B4-BE49-F238E27FC236}">
                    <a16:creationId xmlns:a16="http://schemas.microsoft.com/office/drawing/2014/main" id="{B2459FFC-A414-F3F6-5DE5-70C8DDB6734F}"/>
                  </a:ext>
                </a:extLst>
              </p:cNvPr>
              <p:cNvSpPr/>
              <p:nvPr/>
            </p:nvSpPr>
            <p:spPr>
              <a:xfrm rot="5400000">
                <a:off x="10384665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4" name="Sechseck 143">
                <a:extLst>
                  <a:ext uri="{FF2B5EF4-FFF2-40B4-BE49-F238E27FC236}">
                    <a16:creationId xmlns:a16="http://schemas.microsoft.com/office/drawing/2014/main" id="{2BDF5F62-7174-451C-3A80-A7780F40E5C9}"/>
                  </a:ext>
                </a:extLst>
              </p:cNvPr>
              <p:cNvSpPr/>
              <p:nvPr/>
            </p:nvSpPr>
            <p:spPr>
              <a:xfrm rot="5400000">
                <a:off x="6739357" y="-37718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5" name="Sechseck 144">
                <a:extLst>
                  <a:ext uri="{FF2B5EF4-FFF2-40B4-BE49-F238E27FC236}">
                    <a16:creationId xmlns:a16="http://schemas.microsoft.com/office/drawing/2014/main" id="{8A3D8AAF-FEC6-E4E6-BBA5-3407B38DA3FA}"/>
                  </a:ext>
                </a:extLst>
              </p:cNvPr>
              <p:cNvSpPr/>
              <p:nvPr/>
            </p:nvSpPr>
            <p:spPr>
              <a:xfrm rot="5400000">
                <a:off x="7954459" y="-396231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6" name="Sechseck 145">
                <a:extLst>
                  <a:ext uri="{FF2B5EF4-FFF2-40B4-BE49-F238E27FC236}">
                    <a16:creationId xmlns:a16="http://schemas.microsoft.com/office/drawing/2014/main" id="{75C09CBC-D299-BE7F-DA87-31E290DA74C0}"/>
                  </a:ext>
                </a:extLst>
              </p:cNvPr>
              <p:cNvSpPr/>
              <p:nvPr/>
            </p:nvSpPr>
            <p:spPr>
              <a:xfrm rot="5400000">
                <a:off x="9169562" y="-397755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7" name="Sechseck 146">
                <a:extLst>
                  <a:ext uri="{FF2B5EF4-FFF2-40B4-BE49-F238E27FC236}">
                    <a16:creationId xmlns:a16="http://schemas.microsoft.com/office/drawing/2014/main" id="{5A4D8187-CF92-61A8-5F20-B1A1AFD99CBC}"/>
                  </a:ext>
                </a:extLst>
              </p:cNvPr>
              <p:cNvSpPr/>
              <p:nvPr/>
            </p:nvSpPr>
            <p:spPr>
              <a:xfrm rot="5400000">
                <a:off x="613180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8" name="Sechseck 147">
                <a:extLst>
                  <a:ext uri="{FF2B5EF4-FFF2-40B4-BE49-F238E27FC236}">
                    <a16:creationId xmlns:a16="http://schemas.microsoft.com/office/drawing/2014/main" id="{B057E10D-C205-85A4-BC30-50A35C317226}"/>
                  </a:ext>
                </a:extLst>
              </p:cNvPr>
              <p:cNvSpPr/>
              <p:nvPr/>
            </p:nvSpPr>
            <p:spPr>
              <a:xfrm rot="5400000">
                <a:off x="10992215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49" name="Sechseck 148">
                <a:extLst>
                  <a:ext uri="{FF2B5EF4-FFF2-40B4-BE49-F238E27FC236}">
                    <a16:creationId xmlns:a16="http://schemas.microsoft.com/office/drawing/2014/main" id="{28C9F3AA-634C-C50A-29ED-1E8B03ACE96C}"/>
                  </a:ext>
                </a:extLst>
              </p:cNvPr>
              <p:cNvSpPr/>
              <p:nvPr/>
            </p:nvSpPr>
            <p:spPr>
              <a:xfrm rot="5400000">
                <a:off x="7346907" y="447817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0" name="Sechseck 149">
                <a:extLst>
                  <a:ext uri="{FF2B5EF4-FFF2-40B4-BE49-F238E27FC236}">
                    <a16:creationId xmlns:a16="http://schemas.microsoft.com/office/drawing/2014/main" id="{F746BCDE-263E-4704-A5A3-AA97AC670F9D}"/>
                  </a:ext>
                </a:extLst>
              </p:cNvPr>
              <p:cNvSpPr/>
              <p:nvPr/>
            </p:nvSpPr>
            <p:spPr>
              <a:xfrm rot="5400000">
                <a:off x="8562009" y="4459128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1" name="Sechseck 150">
                <a:extLst>
                  <a:ext uri="{FF2B5EF4-FFF2-40B4-BE49-F238E27FC236}">
                    <a16:creationId xmlns:a16="http://schemas.microsoft.com/office/drawing/2014/main" id="{A763892C-441D-F4DA-3461-561C7D082FB9}"/>
                  </a:ext>
                </a:extLst>
              </p:cNvPr>
              <p:cNvSpPr/>
              <p:nvPr/>
            </p:nvSpPr>
            <p:spPr>
              <a:xfrm rot="5400000">
                <a:off x="9777112" y="4457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2" name="Sechseck 151">
                <a:extLst>
                  <a:ext uri="{FF2B5EF4-FFF2-40B4-BE49-F238E27FC236}">
                    <a16:creationId xmlns:a16="http://schemas.microsoft.com/office/drawing/2014/main" id="{2EED3A0F-E5B9-4C9E-B56E-4821C274FEE8}"/>
                  </a:ext>
                </a:extLst>
              </p:cNvPr>
              <p:cNvSpPr/>
              <p:nvPr/>
            </p:nvSpPr>
            <p:spPr>
              <a:xfrm rot="5400000">
                <a:off x="552425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3" name="Sechseck 152">
                <a:extLst>
                  <a:ext uri="{FF2B5EF4-FFF2-40B4-BE49-F238E27FC236}">
                    <a16:creationId xmlns:a16="http://schemas.microsoft.com/office/drawing/2014/main" id="{6F6B3B6E-8017-9800-D8A7-1143ED56F18D}"/>
                  </a:ext>
                </a:extLst>
              </p:cNvPr>
              <p:cNvSpPr/>
              <p:nvPr/>
            </p:nvSpPr>
            <p:spPr>
              <a:xfrm rot="5400000">
                <a:off x="10384665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4" name="Sechseck 153">
                <a:extLst>
                  <a:ext uri="{FF2B5EF4-FFF2-40B4-BE49-F238E27FC236}">
                    <a16:creationId xmlns:a16="http://schemas.microsoft.com/office/drawing/2014/main" id="{88A2CF81-3771-090B-11EA-AA361AE8D16E}"/>
                  </a:ext>
                </a:extLst>
              </p:cNvPr>
              <p:cNvSpPr/>
              <p:nvPr/>
            </p:nvSpPr>
            <p:spPr>
              <a:xfrm rot="5400000">
                <a:off x="6739357" y="545765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5" name="Sechseck 154">
                <a:extLst>
                  <a:ext uri="{FF2B5EF4-FFF2-40B4-BE49-F238E27FC236}">
                    <a16:creationId xmlns:a16="http://schemas.microsoft.com/office/drawing/2014/main" id="{3B2DF55B-0C68-61B0-34D9-8804B03535BB}"/>
                  </a:ext>
                </a:extLst>
              </p:cNvPr>
              <p:cNvSpPr/>
              <p:nvPr/>
            </p:nvSpPr>
            <p:spPr>
              <a:xfrm rot="5400000">
                <a:off x="7954459" y="5438604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56" name="Sechseck 155">
                <a:extLst>
                  <a:ext uri="{FF2B5EF4-FFF2-40B4-BE49-F238E27FC236}">
                    <a16:creationId xmlns:a16="http://schemas.microsoft.com/office/drawing/2014/main" id="{BBF8FFD9-C2E5-FBD1-7B3B-9C2DDCBC33E4}"/>
                  </a:ext>
                </a:extLst>
              </p:cNvPr>
              <p:cNvSpPr/>
              <p:nvPr/>
            </p:nvSpPr>
            <p:spPr>
              <a:xfrm rot="5400000">
                <a:off x="9169562" y="5437080"/>
                <a:ext cx="1139952" cy="1087742"/>
              </a:xfrm>
              <a:prstGeom prst="hexagon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AT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112" name="Sechseck 111">
              <a:extLst>
                <a:ext uri="{FF2B5EF4-FFF2-40B4-BE49-F238E27FC236}">
                  <a16:creationId xmlns:a16="http://schemas.microsoft.com/office/drawing/2014/main" id="{52889481-E65F-FF12-7FAF-30A1EE45BBF0}"/>
                </a:ext>
              </a:extLst>
            </p:cNvPr>
            <p:cNvSpPr/>
            <p:nvPr/>
          </p:nvSpPr>
          <p:spPr>
            <a:xfrm rot="5400000">
              <a:off x="609104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3" name="Sechseck 112">
              <a:extLst>
                <a:ext uri="{FF2B5EF4-FFF2-40B4-BE49-F238E27FC236}">
                  <a16:creationId xmlns:a16="http://schemas.microsoft.com/office/drawing/2014/main" id="{25DCC5C2-9183-E8D4-6CF6-DDE2B7860FEE}"/>
                </a:ext>
              </a:extLst>
            </p:cNvPr>
            <p:cNvSpPr/>
            <p:nvPr/>
          </p:nvSpPr>
          <p:spPr>
            <a:xfrm rot="5400000">
              <a:off x="10951455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4" name="Sechseck 113">
              <a:extLst>
                <a:ext uri="{FF2B5EF4-FFF2-40B4-BE49-F238E27FC236}">
                  <a16:creationId xmlns:a16="http://schemas.microsoft.com/office/drawing/2014/main" id="{24259421-D099-441D-E320-FA9FDA744F25}"/>
                </a:ext>
              </a:extLst>
            </p:cNvPr>
            <p:cNvSpPr/>
            <p:nvPr/>
          </p:nvSpPr>
          <p:spPr>
            <a:xfrm rot="5400000">
              <a:off x="7306147" y="644534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5" name="Sechseck 114">
              <a:extLst>
                <a:ext uri="{FF2B5EF4-FFF2-40B4-BE49-F238E27FC236}">
                  <a16:creationId xmlns:a16="http://schemas.microsoft.com/office/drawing/2014/main" id="{0128DE12-273F-38D0-8D46-971E58578BAA}"/>
                </a:ext>
              </a:extLst>
            </p:cNvPr>
            <p:cNvSpPr/>
            <p:nvPr/>
          </p:nvSpPr>
          <p:spPr>
            <a:xfrm rot="5400000">
              <a:off x="8521249" y="6426294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6" name="Sechseck 115">
              <a:extLst>
                <a:ext uri="{FF2B5EF4-FFF2-40B4-BE49-F238E27FC236}">
                  <a16:creationId xmlns:a16="http://schemas.microsoft.com/office/drawing/2014/main" id="{A604C0FD-8D9E-AE6A-58DD-D5A4D92D3075}"/>
                </a:ext>
              </a:extLst>
            </p:cNvPr>
            <p:cNvSpPr/>
            <p:nvPr/>
          </p:nvSpPr>
          <p:spPr>
            <a:xfrm rot="5400000">
              <a:off x="9736352" y="642477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7" name="Sechseck 116">
              <a:extLst>
                <a:ext uri="{FF2B5EF4-FFF2-40B4-BE49-F238E27FC236}">
                  <a16:creationId xmlns:a16="http://schemas.microsoft.com/office/drawing/2014/main" id="{52AECF1F-1AEC-3567-C401-D8CF24BDADF0}"/>
                </a:ext>
              </a:extLst>
            </p:cNvPr>
            <p:cNvSpPr/>
            <p:nvPr/>
          </p:nvSpPr>
          <p:spPr>
            <a:xfrm rot="5400000">
              <a:off x="548487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8" name="Sechseck 117">
              <a:extLst>
                <a:ext uri="{FF2B5EF4-FFF2-40B4-BE49-F238E27FC236}">
                  <a16:creationId xmlns:a16="http://schemas.microsoft.com/office/drawing/2014/main" id="{0DDE02D2-09AC-A2E2-C2D4-F4E02592A491}"/>
                </a:ext>
              </a:extLst>
            </p:cNvPr>
            <p:cNvSpPr/>
            <p:nvPr/>
          </p:nvSpPr>
          <p:spPr>
            <a:xfrm rot="5400000">
              <a:off x="10345281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19" name="Sechseck 118">
              <a:extLst>
                <a:ext uri="{FF2B5EF4-FFF2-40B4-BE49-F238E27FC236}">
                  <a16:creationId xmlns:a16="http://schemas.microsoft.com/office/drawing/2014/main" id="{6E8FDF0C-16BC-974B-CB55-BBBE687917E5}"/>
                </a:ext>
              </a:extLst>
            </p:cNvPr>
            <p:cNvSpPr/>
            <p:nvPr/>
          </p:nvSpPr>
          <p:spPr>
            <a:xfrm rot="5400000">
              <a:off x="6699973" y="742775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0" name="Sechseck 119">
              <a:extLst>
                <a:ext uri="{FF2B5EF4-FFF2-40B4-BE49-F238E27FC236}">
                  <a16:creationId xmlns:a16="http://schemas.microsoft.com/office/drawing/2014/main" id="{F5E12BA2-26AF-ECD0-2662-DED142303E89}"/>
                </a:ext>
              </a:extLst>
            </p:cNvPr>
            <p:cNvSpPr/>
            <p:nvPr/>
          </p:nvSpPr>
          <p:spPr>
            <a:xfrm rot="5400000">
              <a:off x="7915075" y="7408700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1" name="Sechseck 120">
              <a:extLst>
                <a:ext uri="{FF2B5EF4-FFF2-40B4-BE49-F238E27FC236}">
                  <a16:creationId xmlns:a16="http://schemas.microsoft.com/office/drawing/2014/main" id="{18EDD9AC-396D-100E-CD8F-F145D2AD6F6E}"/>
                </a:ext>
              </a:extLst>
            </p:cNvPr>
            <p:cNvSpPr/>
            <p:nvPr/>
          </p:nvSpPr>
          <p:spPr>
            <a:xfrm rot="5400000">
              <a:off x="9130178" y="7407176"/>
              <a:ext cx="1139952" cy="1087742"/>
            </a:xfrm>
            <a:prstGeom prst="hexagon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graphicFrame>
        <p:nvGraphicFramePr>
          <p:cNvPr id="7" name="Textfeld 9">
            <a:extLst>
              <a:ext uri="{FF2B5EF4-FFF2-40B4-BE49-F238E27FC236}">
                <a16:creationId xmlns:a16="http://schemas.microsoft.com/office/drawing/2014/main" id="{4B0D07B6-9D90-5D1D-81D0-A0870690235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6597404"/>
              </p:ext>
            </p:extLst>
          </p:nvPr>
        </p:nvGraphicFramePr>
        <p:xfrm>
          <a:off x="48052" y="362980"/>
          <a:ext cx="9534116" cy="663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4" name="Textfeld 3">
            <a:extLst>
              <a:ext uri="{FF2B5EF4-FFF2-40B4-BE49-F238E27FC236}">
                <a16:creationId xmlns:a16="http://schemas.microsoft.com/office/drawing/2014/main" id="{518BED00-0BEE-D288-A0FE-8AF2EA47E729}"/>
              </a:ext>
            </a:extLst>
          </p:cNvPr>
          <p:cNvSpPr txBox="1"/>
          <p:nvPr/>
        </p:nvSpPr>
        <p:spPr>
          <a:xfrm>
            <a:off x="3956219" y="362980"/>
            <a:ext cx="3858935" cy="707886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de-AT" sz="4000" b="1" u="sng" dirty="0"/>
              <a:t>Veränderungen</a:t>
            </a:r>
          </a:p>
        </p:txBody>
      </p:sp>
    </p:spTree>
    <p:extLst>
      <p:ext uri="{BB962C8B-B14F-4D97-AF65-F5344CB8AC3E}">
        <p14:creationId xmlns:p14="http://schemas.microsoft.com/office/powerpoint/2010/main" val="1278482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graphicEl>
                                              <a:dgm id="{005F5C80-6EB0-4ED5-92B4-667567BAB24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graphicEl>
                                              <a:dgm id="{34C0E15D-ADB8-4E65-86DF-3DB36D9377B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dgm id="{8444E4A5-7CD5-4E70-BB13-AE9AFDA0A22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graphicEl>
                                              <a:dgm id="{8670B680-36F9-48E7-9B44-7BBD1F5C55A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graphicEl>
                                              <a:dgm id="{DAB1492A-DD0C-4881-B93E-7D702A919DD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graphicEl>
                                              <a:dgm id="{0A987940-9481-4F86-A4AB-C5730BE87F9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graphicEl>
                                              <a:dgm id="{3B766653-1D26-4488-80AF-0D73E697D12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>
                                            <p:graphicEl>
                                              <a:dgm id="{5888C7FF-07A3-4F8E-ABBE-922C2DAB98E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>
                                            <p:graphicEl>
                                              <a:dgm id="{83323428-185D-425C-896A-758E788F5A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>
                                            <p:graphicEl>
                                              <a:dgm id="{55363D83-1E79-4EC4-8A3D-57826AB9BCD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>
                                            <p:graphicEl>
                                              <a:dgm id="{F9B827A2-318B-479E-8D56-738DCAF877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">
                                            <p:graphicEl>
                                              <a:dgm id="{E7ADF9B1-CC07-45A8-BB40-5ADB4AB7C7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">
                                            <p:graphicEl>
                                              <a:dgm id="{7289C4F4-22A1-40D4-AD86-D00D0CF15CA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">
                                            <p:graphicEl>
                                              <a:dgm id="{431BD6C6-0E36-4D35-9E23-7D71D615A26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>
                                            <p:graphicEl>
                                              <a:dgm id="{7D0BF14F-4F10-4F11-A8CE-B28F3B8A337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37B7E07-3510-4BBD-911C-692F402E3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">
                                            <p:graphicEl>
                                              <a:dgm id="{537B7E07-3510-4BBD-911C-692F402E3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">
                                            <p:graphicEl>
                                              <a:dgm id="{537B7E07-3510-4BBD-911C-692F402E3D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7">
                                            <p:graphicEl>
                                              <a:dgm id="{537B7E07-3510-4BBD-911C-692F402E3D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3A5CCAE-4FBF-43DB-9566-84C8E94837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">
                                            <p:graphicEl>
                                              <a:dgm id="{D3A5CCAE-4FBF-43DB-9566-84C8E94837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">
                                            <p:graphicEl>
                                              <a:dgm id="{D3A5CCAE-4FBF-43DB-9566-84C8E948378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7">
                                            <p:graphicEl>
                                              <a:dgm id="{D3A5CCAE-4FBF-43DB-9566-84C8E948378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A5540C36-D27A-4CD0-8264-B20D9C489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7">
                                            <p:graphicEl>
                                              <a:dgm id="{A5540C36-D27A-4CD0-8264-B20D9C489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7">
                                            <p:graphicEl>
                                              <a:dgm id="{A5540C36-D27A-4CD0-8264-B20D9C48924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7">
                                            <p:graphicEl>
                                              <a:dgm id="{A5540C36-D27A-4CD0-8264-B20D9C48924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5C8047C-50F8-4DC4-80AC-88CF15D41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">
                                            <p:graphicEl>
                                              <a:dgm id="{95C8047C-50F8-4DC4-80AC-88CF15D41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">
                                            <p:graphicEl>
                                              <a:dgm id="{95C8047C-50F8-4DC4-80AC-88CF15D417F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7">
                                            <p:graphicEl>
                                              <a:dgm id="{95C8047C-50F8-4DC4-80AC-88CF15D417F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6C66A6C-25D6-4657-BBD2-0AB000124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">
                                            <p:graphicEl>
                                              <a:dgm id="{06C66A6C-25D6-4657-BBD2-0AB000124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">
                                            <p:graphicEl>
                                              <a:dgm id="{06C66A6C-25D6-4657-BBD2-0AB00012486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7">
                                            <p:graphicEl>
                                              <a:dgm id="{06C66A6C-25D6-4657-BBD2-0AB00012486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3DD7994-9D69-44B1-86CE-FC2B9E383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">
                                            <p:graphicEl>
                                              <a:dgm id="{73DD7994-9D69-44B1-86CE-FC2B9E383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">
                                            <p:graphicEl>
                                              <a:dgm id="{73DD7994-9D69-44B1-86CE-FC2B9E383FE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">
                                            <p:graphicEl>
                                              <a:dgm id="{73DD7994-9D69-44B1-86CE-FC2B9E383FE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>
            <a:extLst>
              <a:ext uri="{FF2B5EF4-FFF2-40B4-BE49-F238E27FC236}">
                <a16:creationId xmlns:a16="http://schemas.microsoft.com/office/drawing/2014/main" id="{4CD8E099-413E-A274-4C11-F70D9E333370}"/>
              </a:ext>
            </a:extLst>
          </p:cNvPr>
          <p:cNvSpPr/>
          <p:nvPr/>
        </p:nvSpPr>
        <p:spPr>
          <a:xfrm>
            <a:off x="0" y="-17209"/>
            <a:ext cx="12192000" cy="6875209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33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A7734B7A-BF7A-F651-8C5F-C604B25D6811}"/>
              </a:ext>
            </a:extLst>
          </p:cNvPr>
          <p:cNvGrpSpPr/>
          <p:nvPr/>
        </p:nvGrpSpPr>
        <p:grpSpPr>
          <a:xfrm>
            <a:off x="4907945" y="-3215746"/>
            <a:ext cx="8729979" cy="8053388"/>
            <a:chOff x="4907945" y="-3215746"/>
            <a:chExt cx="8729979" cy="8053388"/>
          </a:xfrm>
        </p:grpSpPr>
        <p:sp useBgFill="1">
          <p:nvSpPr>
            <p:cNvPr id="6" name="Sechseck 5">
              <a:extLst>
                <a:ext uri="{FF2B5EF4-FFF2-40B4-BE49-F238E27FC236}">
                  <a16:creationId xmlns:a16="http://schemas.microsoft.com/office/drawing/2014/main" id="{1616C367-2AB6-8305-2CDE-A06E21B72805}"/>
                </a:ext>
              </a:extLst>
            </p:cNvPr>
            <p:cNvSpPr/>
            <p:nvPr/>
          </p:nvSpPr>
          <p:spPr>
            <a:xfrm rot="5400000">
              <a:off x="8298845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1" name="Sechseck 10">
              <a:extLst>
                <a:ext uri="{FF2B5EF4-FFF2-40B4-BE49-F238E27FC236}">
                  <a16:creationId xmlns:a16="http://schemas.microsoft.com/office/drawing/2014/main" id="{C49536A0-1543-64CD-EF77-A91C8E7A258E}"/>
                </a:ext>
              </a:extLst>
            </p:cNvPr>
            <p:cNvSpPr/>
            <p:nvPr/>
          </p:nvSpPr>
          <p:spPr>
            <a:xfrm rot="5400000">
              <a:off x="5596285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2" name="Sechseck 11">
              <a:extLst>
                <a:ext uri="{FF2B5EF4-FFF2-40B4-BE49-F238E27FC236}">
                  <a16:creationId xmlns:a16="http://schemas.microsoft.com/office/drawing/2014/main" id="{4F277D8A-1704-E638-C50F-E858CDC10759}"/>
                </a:ext>
              </a:extLst>
            </p:cNvPr>
            <p:cNvSpPr/>
            <p:nvPr/>
          </p:nvSpPr>
          <p:spPr>
            <a:xfrm rot="5400000">
              <a:off x="6947565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3" name="Sechseck 12">
              <a:extLst>
                <a:ext uri="{FF2B5EF4-FFF2-40B4-BE49-F238E27FC236}">
                  <a16:creationId xmlns:a16="http://schemas.microsoft.com/office/drawing/2014/main" id="{67977C5A-DDBB-1913-7CD6-996367172836}"/>
                </a:ext>
              </a:extLst>
            </p:cNvPr>
            <p:cNvSpPr/>
            <p:nvPr/>
          </p:nvSpPr>
          <p:spPr>
            <a:xfrm rot="5400000">
              <a:off x="9650125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4" name="Sechseck 13">
              <a:extLst>
                <a:ext uri="{FF2B5EF4-FFF2-40B4-BE49-F238E27FC236}">
                  <a16:creationId xmlns:a16="http://schemas.microsoft.com/office/drawing/2014/main" id="{7DF7D8B6-C6CE-681F-FC6A-B8E858988C48}"/>
                </a:ext>
              </a:extLst>
            </p:cNvPr>
            <p:cNvSpPr/>
            <p:nvPr/>
          </p:nvSpPr>
          <p:spPr>
            <a:xfrm rot="5400000">
              <a:off x="10997594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5" name="Sechseck 14">
              <a:extLst>
                <a:ext uri="{FF2B5EF4-FFF2-40B4-BE49-F238E27FC236}">
                  <a16:creationId xmlns:a16="http://schemas.microsoft.com/office/drawing/2014/main" id="{FC85E5C9-61F3-FA07-641E-901A5606DC1A}"/>
                </a:ext>
              </a:extLst>
            </p:cNvPr>
            <p:cNvSpPr/>
            <p:nvPr/>
          </p:nvSpPr>
          <p:spPr>
            <a:xfrm rot="5400000">
              <a:off x="12348874" y="-203782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8" name="Sechseck 17">
              <a:extLst>
                <a:ext uri="{FF2B5EF4-FFF2-40B4-BE49-F238E27FC236}">
                  <a16:creationId xmlns:a16="http://schemas.microsoft.com/office/drawing/2014/main" id="{2C4E225E-86C7-CC40-890D-439ECEA729A2}"/>
                </a:ext>
              </a:extLst>
            </p:cNvPr>
            <p:cNvSpPr/>
            <p:nvPr/>
          </p:nvSpPr>
          <p:spPr>
            <a:xfrm rot="5400000">
              <a:off x="7610504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9" name="Sechseck 18">
              <a:extLst>
                <a:ext uri="{FF2B5EF4-FFF2-40B4-BE49-F238E27FC236}">
                  <a16:creationId xmlns:a16="http://schemas.microsoft.com/office/drawing/2014/main" id="{DFB684BB-4C6E-2B2D-E847-12CD4237FB02}"/>
                </a:ext>
              </a:extLst>
            </p:cNvPr>
            <p:cNvSpPr/>
            <p:nvPr/>
          </p:nvSpPr>
          <p:spPr>
            <a:xfrm rot="5400000">
              <a:off x="4907944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0" name="Sechseck 19">
              <a:extLst>
                <a:ext uri="{FF2B5EF4-FFF2-40B4-BE49-F238E27FC236}">
                  <a16:creationId xmlns:a16="http://schemas.microsoft.com/office/drawing/2014/main" id="{036AAB7B-CF12-51F3-7984-A215B082B5EA}"/>
                </a:ext>
              </a:extLst>
            </p:cNvPr>
            <p:cNvSpPr/>
            <p:nvPr/>
          </p:nvSpPr>
          <p:spPr>
            <a:xfrm rot="5400000">
              <a:off x="6259224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1" name="Sechseck 20">
              <a:extLst>
                <a:ext uri="{FF2B5EF4-FFF2-40B4-BE49-F238E27FC236}">
                  <a16:creationId xmlns:a16="http://schemas.microsoft.com/office/drawing/2014/main" id="{8CFABF2A-84EA-8606-7012-021AA5622C13}"/>
                </a:ext>
              </a:extLst>
            </p:cNvPr>
            <p:cNvSpPr/>
            <p:nvPr/>
          </p:nvSpPr>
          <p:spPr>
            <a:xfrm rot="5400000">
              <a:off x="8961784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2" name="Sechseck 21">
              <a:extLst>
                <a:ext uri="{FF2B5EF4-FFF2-40B4-BE49-F238E27FC236}">
                  <a16:creationId xmlns:a16="http://schemas.microsoft.com/office/drawing/2014/main" id="{1D287B21-D619-EC12-FD8C-9C3F3614AD21}"/>
                </a:ext>
              </a:extLst>
            </p:cNvPr>
            <p:cNvSpPr/>
            <p:nvPr/>
          </p:nvSpPr>
          <p:spPr>
            <a:xfrm rot="5400000">
              <a:off x="10309253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3" name="Sechseck 22">
              <a:extLst>
                <a:ext uri="{FF2B5EF4-FFF2-40B4-BE49-F238E27FC236}">
                  <a16:creationId xmlns:a16="http://schemas.microsoft.com/office/drawing/2014/main" id="{042ED192-61E2-D315-A179-B6AC0105A039}"/>
                </a:ext>
              </a:extLst>
            </p:cNvPr>
            <p:cNvSpPr/>
            <p:nvPr/>
          </p:nvSpPr>
          <p:spPr>
            <a:xfrm rot="5400000">
              <a:off x="11660533" y="-317129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5" name="Sechseck 24">
              <a:extLst>
                <a:ext uri="{FF2B5EF4-FFF2-40B4-BE49-F238E27FC236}">
                  <a16:creationId xmlns:a16="http://schemas.microsoft.com/office/drawing/2014/main" id="{72CFD4D4-BD9F-B19F-8F7C-9C0C2F5A6501}"/>
                </a:ext>
              </a:extLst>
            </p:cNvPr>
            <p:cNvSpPr/>
            <p:nvPr/>
          </p:nvSpPr>
          <p:spPr>
            <a:xfrm rot="5400000">
              <a:off x="7566055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6" name="Sechseck 25">
              <a:extLst>
                <a:ext uri="{FF2B5EF4-FFF2-40B4-BE49-F238E27FC236}">
                  <a16:creationId xmlns:a16="http://schemas.microsoft.com/office/drawing/2014/main" id="{103866BA-8A17-7481-6920-BDD9EF5EB93E}"/>
                </a:ext>
              </a:extLst>
            </p:cNvPr>
            <p:cNvSpPr/>
            <p:nvPr/>
          </p:nvSpPr>
          <p:spPr>
            <a:xfrm rot="5400000">
              <a:off x="4863495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7" name="Sechseck 26">
              <a:extLst>
                <a:ext uri="{FF2B5EF4-FFF2-40B4-BE49-F238E27FC236}">
                  <a16:creationId xmlns:a16="http://schemas.microsoft.com/office/drawing/2014/main" id="{3578C5A7-FEDE-BC58-6ACA-2F73532BF90B}"/>
                </a:ext>
              </a:extLst>
            </p:cNvPr>
            <p:cNvSpPr/>
            <p:nvPr/>
          </p:nvSpPr>
          <p:spPr>
            <a:xfrm rot="5400000">
              <a:off x="6214775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8" name="Sechseck 27">
              <a:extLst>
                <a:ext uri="{FF2B5EF4-FFF2-40B4-BE49-F238E27FC236}">
                  <a16:creationId xmlns:a16="http://schemas.microsoft.com/office/drawing/2014/main" id="{850B5082-4885-7471-BD6E-0555DAA81200}"/>
                </a:ext>
              </a:extLst>
            </p:cNvPr>
            <p:cNvSpPr/>
            <p:nvPr/>
          </p:nvSpPr>
          <p:spPr>
            <a:xfrm rot="5400000">
              <a:off x="8917335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9" name="Sechseck 28">
              <a:extLst>
                <a:ext uri="{FF2B5EF4-FFF2-40B4-BE49-F238E27FC236}">
                  <a16:creationId xmlns:a16="http://schemas.microsoft.com/office/drawing/2014/main" id="{34EEA14F-9391-17BF-3EDF-617325686DFD}"/>
                </a:ext>
              </a:extLst>
            </p:cNvPr>
            <p:cNvSpPr/>
            <p:nvPr/>
          </p:nvSpPr>
          <p:spPr>
            <a:xfrm rot="5400000">
              <a:off x="10264804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0" name="Sechseck 29">
              <a:extLst>
                <a:ext uri="{FF2B5EF4-FFF2-40B4-BE49-F238E27FC236}">
                  <a16:creationId xmlns:a16="http://schemas.microsoft.com/office/drawing/2014/main" id="{DBCE6DC4-075E-371C-11D9-591A1A606D16}"/>
                </a:ext>
              </a:extLst>
            </p:cNvPr>
            <p:cNvSpPr/>
            <p:nvPr/>
          </p:nvSpPr>
          <p:spPr>
            <a:xfrm rot="5400000">
              <a:off x="11616084" y="-909108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2" name="Sechseck 31">
              <a:extLst>
                <a:ext uri="{FF2B5EF4-FFF2-40B4-BE49-F238E27FC236}">
                  <a16:creationId xmlns:a16="http://schemas.microsoft.com/office/drawing/2014/main" id="{279ABFE7-98B6-3C66-5EB8-9D0A65E10958}"/>
                </a:ext>
              </a:extLst>
            </p:cNvPr>
            <p:cNvSpPr/>
            <p:nvPr/>
          </p:nvSpPr>
          <p:spPr>
            <a:xfrm rot="5400000">
              <a:off x="8243600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3" name="Sechseck 32">
              <a:extLst>
                <a:ext uri="{FF2B5EF4-FFF2-40B4-BE49-F238E27FC236}">
                  <a16:creationId xmlns:a16="http://schemas.microsoft.com/office/drawing/2014/main" id="{CB7452E8-60B6-5451-7D74-51491CCC8AEE}"/>
                </a:ext>
              </a:extLst>
            </p:cNvPr>
            <p:cNvSpPr/>
            <p:nvPr/>
          </p:nvSpPr>
          <p:spPr>
            <a:xfrm rot="5400000">
              <a:off x="5541040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4" name="Sechseck 33">
              <a:extLst>
                <a:ext uri="{FF2B5EF4-FFF2-40B4-BE49-F238E27FC236}">
                  <a16:creationId xmlns:a16="http://schemas.microsoft.com/office/drawing/2014/main" id="{E8960977-6887-FFBE-1940-8CBCBBB608C0}"/>
                </a:ext>
              </a:extLst>
            </p:cNvPr>
            <p:cNvSpPr/>
            <p:nvPr/>
          </p:nvSpPr>
          <p:spPr>
            <a:xfrm rot="5400000">
              <a:off x="6892320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5" name="Sechseck 34">
              <a:extLst>
                <a:ext uri="{FF2B5EF4-FFF2-40B4-BE49-F238E27FC236}">
                  <a16:creationId xmlns:a16="http://schemas.microsoft.com/office/drawing/2014/main" id="{9792BF07-9EFC-D5D6-78B2-15EC8675E0F7}"/>
                </a:ext>
              </a:extLst>
            </p:cNvPr>
            <p:cNvSpPr/>
            <p:nvPr/>
          </p:nvSpPr>
          <p:spPr>
            <a:xfrm rot="5400000">
              <a:off x="9594880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6" name="Sechseck 35">
              <a:extLst>
                <a:ext uri="{FF2B5EF4-FFF2-40B4-BE49-F238E27FC236}">
                  <a16:creationId xmlns:a16="http://schemas.microsoft.com/office/drawing/2014/main" id="{98637891-B404-3F82-F348-165D99D0C839}"/>
                </a:ext>
              </a:extLst>
            </p:cNvPr>
            <p:cNvSpPr/>
            <p:nvPr/>
          </p:nvSpPr>
          <p:spPr>
            <a:xfrm rot="5400000">
              <a:off x="10942349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7" name="Sechseck 36">
              <a:extLst>
                <a:ext uri="{FF2B5EF4-FFF2-40B4-BE49-F238E27FC236}">
                  <a16:creationId xmlns:a16="http://schemas.microsoft.com/office/drawing/2014/main" id="{65ED380F-3A3F-26DF-C8F6-274344FCAAF1}"/>
                </a:ext>
              </a:extLst>
            </p:cNvPr>
            <p:cNvSpPr/>
            <p:nvPr/>
          </p:nvSpPr>
          <p:spPr>
            <a:xfrm rot="5400000">
              <a:off x="12293629" y="224367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9" name="Sechseck 38">
              <a:extLst>
                <a:ext uri="{FF2B5EF4-FFF2-40B4-BE49-F238E27FC236}">
                  <a16:creationId xmlns:a16="http://schemas.microsoft.com/office/drawing/2014/main" id="{A8637ACD-509E-A8D9-80B2-2212F3A2407D}"/>
                </a:ext>
              </a:extLst>
            </p:cNvPr>
            <p:cNvSpPr/>
            <p:nvPr/>
          </p:nvSpPr>
          <p:spPr>
            <a:xfrm rot="5400000">
              <a:off x="7566055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0" name="Sechseck 39">
              <a:extLst>
                <a:ext uri="{FF2B5EF4-FFF2-40B4-BE49-F238E27FC236}">
                  <a16:creationId xmlns:a16="http://schemas.microsoft.com/office/drawing/2014/main" id="{E6B7DBEE-AA2C-73E0-48AF-89BADE2C440F}"/>
                </a:ext>
              </a:extLst>
            </p:cNvPr>
            <p:cNvSpPr/>
            <p:nvPr/>
          </p:nvSpPr>
          <p:spPr>
            <a:xfrm rot="5400000">
              <a:off x="4863495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1" name="Sechseck 40">
              <a:extLst>
                <a:ext uri="{FF2B5EF4-FFF2-40B4-BE49-F238E27FC236}">
                  <a16:creationId xmlns:a16="http://schemas.microsoft.com/office/drawing/2014/main" id="{A80DBC01-8485-E0AD-B61C-994735ECA590}"/>
                </a:ext>
              </a:extLst>
            </p:cNvPr>
            <p:cNvSpPr/>
            <p:nvPr/>
          </p:nvSpPr>
          <p:spPr>
            <a:xfrm rot="5400000">
              <a:off x="6214775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2" name="Sechseck 41">
              <a:extLst>
                <a:ext uri="{FF2B5EF4-FFF2-40B4-BE49-F238E27FC236}">
                  <a16:creationId xmlns:a16="http://schemas.microsoft.com/office/drawing/2014/main" id="{871F78A0-1A1E-0473-F7F9-D603795B1A35}"/>
                </a:ext>
              </a:extLst>
            </p:cNvPr>
            <p:cNvSpPr/>
            <p:nvPr/>
          </p:nvSpPr>
          <p:spPr>
            <a:xfrm rot="5400000">
              <a:off x="8917335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3" name="Sechseck 42">
              <a:extLst>
                <a:ext uri="{FF2B5EF4-FFF2-40B4-BE49-F238E27FC236}">
                  <a16:creationId xmlns:a16="http://schemas.microsoft.com/office/drawing/2014/main" id="{9A905294-F1F1-F94F-EEAB-F27AFDB548D8}"/>
                </a:ext>
              </a:extLst>
            </p:cNvPr>
            <p:cNvSpPr/>
            <p:nvPr/>
          </p:nvSpPr>
          <p:spPr>
            <a:xfrm rot="5400000">
              <a:off x="10264804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4" name="Sechseck 43">
              <a:extLst>
                <a:ext uri="{FF2B5EF4-FFF2-40B4-BE49-F238E27FC236}">
                  <a16:creationId xmlns:a16="http://schemas.microsoft.com/office/drawing/2014/main" id="{ACFC6DC6-F0F7-D635-8109-65900F47E8A7}"/>
                </a:ext>
              </a:extLst>
            </p:cNvPr>
            <p:cNvSpPr/>
            <p:nvPr/>
          </p:nvSpPr>
          <p:spPr>
            <a:xfrm rot="5400000">
              <a:off x="11616084" y="13197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6" name="Sechseck 45">
              <a:extLst>
                <a:ext uri="{FF2B5EF4-FFF2-40B4-BE49-F238E27FC236}">
                  <a16:creationId xmlns:a16="http://schemas.microsoft.com/office/drawing/2014/main" id="{B054234C-056C-C5F6-9270-D59FB78F5A78}"/>
                </a:ext>
              </a:extLst>
            </p:cNvPr>
            <p:cNvSpPr/>
            <p:nvPr/>
          </p:nvSpPr>
          <p:spPr>
            <a:xfrm rot="5400000">
              <a:off x="8232804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7" name="Sechseck 46">
              <a:extLst>
                <a:ext uri="{FF2B5EF4-FFF2-40B4-BE49-F238E27FC236}">
                  <a16:creationId xmlns:a16="http://schemas.microsoft.com/office/drawing/2014/main" id="{B9849BF9-8A83-48C4-D539-7FA0281460D0}"/>
                </a:ext>
              </a:extLst>
            </p:cNvPr>
            <p:cNvSpPr/>
            <p:nvPr/>
          </p:nvSpPr>
          <p:spPr>
            <a:xfrm rot="5400000">
              <a:off x="5530244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8" name="Sechseck 47">
              <a:extLst>
                <a:ext uri="{FF2B5EF4-FFF2-40B4-BE49-F238E27FC236}">
                  <a16:creationId xmlns:a16="http://schemas.microsoft.com/office/drawing/2014/main" id="{3E82D0D5-FE28-8376-E4D0-D8C8C5D16090}"/>
                </a:ext>
              </a:extLst>
            </p:cNvPr>
            <p:cNvSpPr/>
            <p:nvPr/>
          </p:nvSpPr>
          <p:spPr>
            <a:xfrm rot="5400000">
              <a:off x="6881524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9" name="Sechseck 48">
              <a:extLst>
                <a:ext uri="{FF2B5EF4-FFF2-40B4-BE49-F238E27FC236}">
                  <a16:creationId xmlns:a16="http://schemas.microsoft.com/office/drawing/2014/main" id="{411174F9-09B0-3674-B3F4-177F8A49772B}"/>
                </a:ext>
              </a:extLst>
            </p:cNvPr>
            <p:cNvSpPr/>
            <p:nvPr/>
          </p:nvSpPr>
          <p:spPr>
            <a:xfrm rot="5400000">
              <a:off x="9584084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0" name="Sechseck 49">
              <a:extLst>
                <a:ext uri="{FF2B5EF4-FFF2-40B4-BE49-F238E27FC236}">
                  <a16:creationId xmlns:a16="http://schemas.microsoft.com/office/drawing/2014/main" id="{F4FFF16E-62D5-7487-D30A-7E6BD50E4B25}"/>
                </a:ext>
              </a:extLst>
            </p:cNvPr>
            <p:cNvSpPr/>
            <p:nvPr/>
          </p:nvSpPr>
          <p:spPr>
            <a:xfrm rot="5400000">
              <a:off x="10931553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1" name="Sechseck 50">
              <a:extLst>
                <a:ext uri="{FF2B5EF4-FFF2-40B4-BE49-F238E27FC236}">
                  <a16:creationId xmlns:a16="http://schemas.microsoft.com/office/drawing/2014/main" id="{DCFD497D-24C9-4209-33F8-4576C1169437}"/>
                </a:ext>
              </a:extLst>
            </p:cNvPr>
            <p:cNvSpPr/>
            <p:nvPr/>
          </p:nvSpPr>
          <p:spPr>
            <a:xfrm rot="5400000">
              <a:off x="12282833" y="242464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3" name="Sechseck 52">
              <a:extLst>
                <a:ext uri="{FF2B5EF4-FFF2-40B4-BE49-F238E27FC236}">
                  <a16:creationId xmlns:a16="http://schemas.microsoft.com/office/drawing/2014/main" id="{C2AA19D1-37F7-0896-7FD6-FAA732842F37}"/>
                </a:ext>
              </a:extLst>
            </p:cNvPr>
            <p:cNvSpPr/>
            <p:nvPr/>
          </p:nvSpPr>
          <p:spPr>
            <a:xfrm rot="5400000">
              <a:off x="7566055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4" name="Sechseck 53">
              <a:extLst>
                <a:ext uri="{FF2B5EF4-FFF2-40B4-BE49-F238E27FC236}">
                  <a16:creationId xmlns:a16="http://schemas.microsoft.com/office/drawing/2014/main" id="{CEAD3C2E-F292-FE2D-E52E-F2E4946C43F5}"/>
                </a:ext>
              </a:extLst>
            </p:cNvPr>
            <p:cNvSpPr/>
            <p:nvPr/>
          </p:nvSpPr>
          <p:spPr>
            <a:xfrm rot="5400000">
              <a:off x="4863495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5" name="Sechseck 54">
              <a:extLst>
                <a:ext uri="{FF2B5EF4-FFF2-40B4-BE49-F238E27FC236}">
                  <a16:creationId xmlns:a16="http://schemas.microsoft.com/office/drawing/2014/main" id="{701476F1-3853-4DDC-94C7-A13DB3269A3C}"/>
                </a:ext>
              </a:extLst>
            </p:cNvPr>
            <p:cNvSpPr/>
            <p:nvPr/>
          </p:nvSpPr>
          <p:spPr>
            <a:xfrm rot="5400000">
              <a:off x="6214775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6" name="Sechseck 55">
              <a:extLst>
                <a:ext uri="{FF2B5EF4-FFF2-40B4-BE49-F238E27FC236}">
                  <a16:creationId xmlns:a16="http://schemas.microsoft.com/office/drawing/2014/main" id="{5D103A0A-146B-5144-64F2-0E19030FEF02}"/>
                </a:ext>
              </a:extLst>
            </p:cNvPr>
            <p:cNvSpPr/>
            <p:nvPr/>
          </p:nvSpPr>
          <p:spPr>
            <a:xfrm rot="5400000">
              <a:off x="8917335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7" name="Sechseck 56">
              <a:extLst>
                <a:ext uri="{FF2B5EF4-FFF2-40B4-BE49-F238E27FC236}">
                  <a16:creationId xmlns:a16="http://schemas.microsoft.com/office/drawing/2014/main" id="{7C983763-385B-21B4-6240-D172F2C19210}"/>
                </a:ext>
              </a:extLst>
            </p:cNvPr>
            <p:cNvSpPr/>
            <p:nvPr/>
          </p:nvSpPr>
          <p:spPr>
            <a:xfrm rot="5400000">
              <a:off x="10264804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8" name="Sechseck 57">
              <a:extLst>
                <a:ext uri="{FF2B5EF4-FFF2-40B4-BE49-F238E27FC236}">
                  <a16:creationId xmlns:a16="http://schemas.microsoft.com/office/drawing/2014/main" id="{BFD7FE6D-9284-57FC-2BB2-49C856923FC0}"/>
                </a:ext>
              </a:extLst>
            </p:cNvPr>
            <p:cNvSpPr/>
            <p:nvPr/>
          </p:nvSpPr>
          <p:spPr>
            <a:xfrm rot="5400000">
              <a:off x="11616084" y="3548592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schemeClr val="bg1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8" name="Textfeld 7">
            <a:extLst>
              <a:ext uri="{FF2B5EF4-FFF2-40B4-BE49-F238E27FC236}">
                <a16:creationId xmlns:a16="http://schemas.microsoft.com/office/drawing/2014/main" id="{96A8D1D2-225E-32A0-F88D-8F29B8955F48}"/>
              </a:ext>
            </a:extLst>
          </p:cNvPr>
          <p:cNvSpPr txBox="1"/>
          <p:nvPr/>
        </p:nvSpPr>
        <p:spPr>
          <a:xfrm>
            <a:off x="903665" y="1447528"/>
            <a:ext cx="46888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b="1" dirty="0">
                <a:cs typeface="Times New Roman" panose="02020603050405020304" pitchFamily="18" charset="0"/>
              </a:rPr>
              <a:t>Demenz/ Psychiatrische Erkrankungen</a:t>
            </a:r>
            <a:br>
              <a:rPr lang="de-AT" sz="4000" b="1" dirty="0">
                <a:cs typeface="Times New Roman" panose="02020603050405020304" pitchFamily="18" charset="0"/>
              </a:rPr>
            </a:br>
            <a:br>
              <a:rPr lang="de-AT" sz="4000" b="1" dirty="0">
                <a:cs typeface="Times New Roman" panose="02020603050405020304" pitchFamily="18" charset="0"/>
              </a:rPr>
            </a:br>
            <a:r>
              <a:rPr lang="de-AT" sz="4000" b="1" dirty="0">
                <a:cs typeface="Times New Roman" panose="02020603050405020304" pitchFamily="18" charset="0"/>
              </a:rPr>
              <a:t>Ähnliche Symptome</a:t>
            </a:r>
            <a:endParaRPr lang="de-AT" sz="4000" dirty="0"/>
          </a:p>
        </p:txBody>
      </p:sp>
    </p:spTree>
    <p:extLst>
      <p:ext uri="{BB962C8B-B14F-4D97-AF65-F5344CB8AC3E}">
        <p14:creationId xmlns:p14="http://schemas.microsoft.com/office/powerpoint/2010/main" val="5768442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hteck 59">
            <a:extLst>
              <a:ext uri="{FF2B5EF4-FFF2-40B4-BE49-F238E27FC236}">
                <a16:creationId xmlns:a16="http://schemas.microsoft.com/office/drawing/2014/main" id="{AA6DC561-7AC2-0CBD-3B83-B98589EA228C}"/>
              </a:ext>
            </a:extLst>
          </p:cNvPr>
          <p:cNvSpPr/>
          <p:nvPr/>
        </p:nvSpPr>
        <p:spPr>
          <a:xfrm>
            <a:off x="-20952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435D56C4-A230-485B-863F-8EE93A117CE5}"/>
              </a:ext>
            </a:extLst>
          </p:cNvPr>
          <p:cNvGrpSpPr/>
          <p:nvPr/>
        </p:nvGrpSpPr>
        <p:grpSpPr>
          <a:xfrm>
            <a:off x="5166363" y="-4746372"/>
            <a:ext cx="8729979" cy="8053388"/>
            <a:chOff x="5026663" y="-4902994"/>
            <a:chExt cx="8729979" cy="8053388"/>
          </a:xfrm>
        </p:grpSpPr>
        <p:sp useBgFill="1">
          <p:nvSpPr>
            <p:cNvPr id="6" name="Sechseck 5">
              <a:extLst>
                <a:ext uri="{FF2B5EF4-FFF2-40B4-BE49-F238E27FC236}">
                  <a16:creationId xmlns:a16="http://schemas.microsoft.com/office/drawing/2014/main" id="{1616C367-2AB6-8305-2CDE-A06E21B72805}"/>
                </a:ext>
              </a:extLst>
            </p:cNvPr>
            <p:cNvSpPr/>
            <p:nvPr/>
          </p:nvSpPr>
          <p:spPr>
            <a:xfrm rot="5400000">
              <a:off x="841756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1" name="Sechseck 10">
              <a:extLst>
                <a:ext uri="{FF2B5EF4-FFF2-40B4-BE49-F238E27FC236}">
                  <a16:creationId xmlns:a16="http://schemas.microsoft.com/office/drawing/2014/main" id="{C49536A0-1543-64CD-EF77-A91C8E7A258E}"/>
                </a:ext>
              </a:extLst>
            </p:cNvPr>
            <p:cNvSpPr/>
            <p:nvPr/>
          </p:nvSpPr>
          <p:spPr>
            <a:xfrm rot="5400000">
              <a:off x="571500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2" name="Sechseck 11">
              <a:extLst>
                <a:ext uri="{FF2B5EF4-FFF2-40B4-BE49-F238E27FC236}">
                  <a16:creationId xmlns:a16="http://schemas.microsoft.com/office/drawing/2014/main" id="{4F277D8A-1704-E638-C50F-E858CDC10759}"/>
                </a:ext>
              </a:extLst>
            </p:cNvPr>
            <p:cNvSpPr/>
            <p:nvPr/>
          </p:nvSpPr>
          <p:spPr>
            <a:xfrm rot="5400000">
              <a:off x="706628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3" name="Sechseck 12">
              <a:extLst>
                <a:ext uri="{FF2B5EF4-FFF2-40B4-BE49-F238E27FC236}">
                  <a16:creationId xmlns:a16="http://schemas.microsoft.com/office/drawing/2014/main" id="{67977C5A-DDBB-1913-7CD6-996367172836}"/>
                </a:ext>
              </a:extLst>
            </p:cNvPr>
            <p:cNvSpPr/>
            <p:nvPr/>
          </p:nvSpPr>
          <p:spPr>
            <a:xfrm rot="5400000">
              <a:off x="976884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4" name="Sechseck 13">
              <a:extLst>
                <a:ext uri="{FF2B5EF4-FFF2-40B4-BE49-F238E27FC236}">
                  <a16:creationId xmlns:a16="http://schemas.microsoft.com/office/drawing/2014/main" id="{7DF7D8B6-C6CE-681F-FC6A-B8E858988C48}"/>
                </a:ext>
              </a:extLst>
            </p:cNvPr>
            <p:cNvSpPr/>
            <p:nvPr/>
          </p:nvSpPr>
          <p:spPr>
            <a:xfrm rot="5400000">
              <a:off x="1111631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5" name="Sechseck 14">
              <a:extLst>
                <a:ext uri="{FF2B5EF4-FFF2-40B4-BE49-F238E27FC236}">
                  <a16:creationId xmlns:a16="http://schemas.microsoft.com/office/drawing/2014/main" id="{FC85E5C9-61F3-FA07-641E-901A5606DC1A}"/>
                </a:ext>
              </a:extLst>
            </p:cNvPr>
            <p:cNvSpPr/>
            <p:nvPr/>
          </p:nvSpPr>
          <p:spPr>
            <a:xfrm rot="5400000">
              <a:off x="1246759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8" name="Sechseck 17">
              <a:extLst>
                <a:ext uri="{FF2B5EF4-FFF2-40B4-BE49-F238E27FC236}">
                  <a16:creationId xmlns:a16="http://schemas.microsoft.com/office/drawing/2014/main" id="{2C4E225E-86C7-CC40-890D-439ECEA729A2}"/>
                </a:ext>
              </a:extLst>
            </p:cNvPr>
            <p:cNvSpPr/>
            <p:nvPr/>
          </p:nvSpPr>
          <p:spPr>
            <a:xfrm rot="5400000">
              <a:off x="772922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19" name="Sechseck 18">
              <a:extLst>
                <a:ext uri="{FF2B5EF4-FFF2-40B4-BE49-F238E27FC236}">
                  <a16:creationId xmlns:a16="http://schemas.microsoft.com/office/drawing/2014/main" id="{DFB684BB-4C6E-2B2D-E847-12CD4237FB02}"/>
                </a:ext>
              </a:extLst>
            </p:cNvPr>
            <p:cNvSpPr/>
            <p:nvPr/>
          </p:nvSpPr>
          <p:spPr>
            <a:xfrm rot="5400000">
              <a:off x="502666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0" name="Sechseck 19">
              <a:extLst>
                <a:ext uri="{FF2B5EF4-FFF2-40B4-BE49-F238E27FC236}">
                  <a16:creationId xmlns:a16="http://schemas.microsoft.com/office/drawing/2014/main" id="{036AAB7B-CF12-51F3-7984-A215B082B5EA}"/>
                </a:ext>
              </a:extLst>
            </p:cNvPr>
            <p:cNvSpPr/>
            <p:nvPr/>
          </p:nvSpPr>
          <p:spPr>
            <a:xfrm rot="5400000">
              <a:off x="637794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1" name="Sechseck 20">
              <a:extLst>
                <a:ext uri="{FF2B5EF4-FFF2-40B4-BE49-F238E27FC236}">
                  <a16:creationId xmlns:a16="http://schemas.microsoft.com/office/drawing/2014/main" id="{8CFABF2A-84EA-8606-7012-021AA5622C13}"/>
                </a:ext>
              </a:extLst>
            </p:cNvPr>
            <p:cNvSpPr/>
            <p:nvPr/>
          </p:nvSpPr>
          <p:spPr>
            <a:xfrm rot="5400000">
              <a:off x="908050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2" name="Sechseck 21">
              <a:extLst>
                <a:ext uri="{FF2B5EF4-FFF2-40B4-BE49-F238E27FC236}">
                  <a16:creationId xmlns:a16="http://schemas.microsoft.com/office/drawing/2014/main" id="{1D287B21-D619-EC12-FD8C-9C3F3614AD21}"/>
                </a:ext>
              </a:extLst>
            </p:cNvPr>
            <p:cNvSpPr/>
            <p:nvPr/>
          </p:nvSpPr>
          <p:spPr>
            <a:xfrm rot="5400000">
              <a:off x="1042797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3" name="Sechseck 22">
              <a:extLst>
                <a:ext uri="{FF2B5EF4-FFF2-40B4-BE49-F238E27FC236}">
                  <a16:creationId xmlns:a16="http://schemas.microsoft.com/office/drawing/2014/main" id="{042ED192-61E2-D315-A179-B6AC0105A039}"/>
                </a:ext>
              </a:extLst>
            </p:cNvPr>
            <p:cNvSpPr/>
            <p:nvPr/>
          </p:nvSpPr>
          <p:spPr>
            <a:xfrm rot="5400000">
              <a:off x="1177925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5" name="Sechseck 24">
              <a:extLst>
                <a:ext uri="{FF2B5EF4-FFF2-40B4-BE49-F238E27FC236}">
                  <a16:creationId xmlns:a16="http://schemas.microsoft.com/office/drawing/2014/main" id="{72CFD4D4-BD9F-B19F-8F7C-9C0C2F5A6501}"/>
                </a:ext>
              </a:extLst>
            </p:cNvPr>
            <p:cNvSpPr/>
            <p:nvPr/>
          </p:nvSpPr>
          <p:spPr>
            <a:xfrm rot="5400000">
              <a:off x="768477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6" name="Sechseck 25">
              <a:extLst>
                <a:ext uri="{FF2B5EF4-FFF2-40B4-BE49-F238E27FC236}">
                  <a16:creationId xmlns:a16="http://schemas.microsoft.com/office/drawing/2014/main" id="{103866BA-8A17-7481-6920-BDD9EF5EB93E}"/>
                </a:ext>
              </a:extLst>
            </p:cNvPr>
            <p:cNvSpPr/>
            <p:nvPr/>
          </p:nvSpPr>
          <p:spPr>
            <a:xfrm rot="5400000">
              <a:off x="498221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7" name="Sechseck 26">
              <a:extLst>
                <a:ext uri="{FF2B5EF4-FFF2-40B4-BE49-F238E27FC236}">
                  <a16:creationId xmlns:a16="http://schemas.microsoft.com/office/drawing/2014/main" id="{3578C5A7-FEDE-BC58-6ACA-2F73532BF90B}"/>
                </a:ext>
              </a:extLst>
            </p:cNvPr>
            <p:cNvSpPr/>
            <p:nvPr/>
          </p:nvSpPr>
          <p:spPr>
            <a:xfrm rot="5400000">
              <a:off x="633349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8" name="Sechseck 27">
              <a:extLst>
                <a:ext uri="{FF2B5EF4-FFF2-40B4-BE49-F238E27FC236}">
                  <a16:creationId xmlns:a16="http://schemas.microsoft.com/office/drawing/2014/main" id="{850B5082-4885-7471-BD6E-0555DAA81200}"/>
                </a:ext>
              </a:extLst>
            </p:cNvPr>
            <p:cNvSpPr/>
            <p:nvPr/>
          </p:nvSpPr>
          <p:spPr>
            <a:xfrm rot="5400000">
              <a:off x="903605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29" name="Sechseck 28">
              <a:extLst>
                <a:ext uri="{FF2B5EF4-FFF2-40B4-BE49-F238E27FC236}">
                  <a16:creationId xmlns:a16="http://schemas.microsoft.com/office/drawing/2014/main" id="{34EEA14F-9391-17BF-3EDF-617325686DFD}"/>
                </a:ext>
              </a:extLst>
            </p:cNvPr>
            <p:cNvSpPr/>
            <p:nvPr/>
          </p:nvSpPr>
          <p:spPr>
            <a:xfrm rot="5400000">
              <a:off x="1038352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0" name="Sechseck 29">
              <a:extLst>
                <a:ext uri="{FF2B5EF4-FFF2-40B4-BE49-F238E27FC236}">
                  <a16:creationId xmlns:a16="http://schemas.microsoft.com/office/drawing/2014/main" id="{DBCE6DC4-075E-371C-11D9-591A1A606D16}"/>
                </a:ext>
              </a:extLst>
            </p:cNvPr>
            <p:cNvSpPr/>
            <p:nvPr/>
          </p:nvSpPr>
          <p:spPr>
            <a:xfrm rot="5400000">
              <a:off x="1173480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2" name="Sechseck 31">
              <a:extLst>
                <a:ext uri="{FF2B5EF4-FFF2-40B4-BE49-F238E27FC236}">
                  <a16:creationId xmlns:a16="http://schemas.microsoft.com/office/drawing/2014/main" id="{279ABFE7-98B6-3C66-5EB8-9D0A65E10958}"/>
                </a:ext>
              </a:extLst>
            </p:cNvPr>
            <p:cNvSpPr/>
            <p:nvPr/>
          </p:nvSpPr>
          <p:spPr>
            <a:xfrm rot="5400000">
              <a:off x="836231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3" name="Sechseck 32">
              <a:extLst>
                <a:ext uri="{FF2B5EF4-FFF2-40B4-BE49-F238E27FC236}">
                  <a16:creationId xmlns:a16="http://schemas.microsoft.com/office/drawing/2014/main" id="{CB7452E8-60B6-5451-7D74-51491CCC8AEE}"/>
                </a:ext>
              </a:extLst>
            </p:cNvPr>
            <p:cNvSpPr/>
            <p:nvPr/>
          </p:nvSpPr>
          <p:spPr>
            <a:xfrm rot="5400000">
              <a:off x="565975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4" name="Sechseck 33">
              <a:extLst>
                <a:ext uri="{FF2B5EF4-FFF2-40B4-BE49-F238E27FC236}">
                  <a16:creationId xmlns:a16="http://schemas.microsoft.com/office/drawing/2014/main" id="{E8960977-6887-FFBE-1940-8CBCBBB608C0}"/>
                </a:ext>
              </a:extLst>
            </p:cNvPr>
            <p:cNvSpPr/>
            <p:nvPr/>
          </p:nvSpPr>
          <p:spPr>
            <a:xfrm rot="5400000">
              <a:off x="701103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5" name="Sechseck 34">
              <a:extLst>
                <a:ext uri="{FF2B5EF4-FFF2-40B4-BE49-F238E27FC236}">
                  <a16:creationId xmlns:a16="http://schemas.microsoft.com/office/drawing/2014/main" id="{9792BF07-9EFC-D5D6-78B2-15EC8675E0F7}"/>
                </a:ext>
              </a:extLst>
            </p:cNvPr>
            <p:cNvSpPr/>
            <p:nvPr/>
          </p:nvSpPr>
          <p:spPr>
            <a:xfrm rot="5400000">
              <a:off x="971359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6" name="Sechseck 35">
              <a:extLst>
                <a:ext uri="{FF2B5EF4-FFF2-40B4-BE49-F238E27FC236}">
                  <a16:creationId xmlns:a16="http://schemas.microsoft.com/office/drawing/2014/main" id="{98637891-B404-3F82-F348-165D99D0C839}"/>
                </a:ext>
              </a:extLst>
            </p:cNvPr>
            <p:cNvSpPr/>
            <p:nvPr/>
          </p:nvSpPr>
          <p:spPr>
            <a:xfrm rot="5400000">
              <a:off x="1106106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7" name="Sechseck 36">
              <a:extLst>
                <a:ext uri="{FF2B5EF4-FFF2-40B4-BE49-F238E27FC236}">
                  <a16:creationId xmlns:a16="http://schemas.microsoft.com/office/drawing/2014/main" id="{65ED380F-3A3F-26DF-C8F6-274344FCAAF1}"/>
                </a:ext>
              </a:extLst>
            </p:cNvPr>
            <p:cNvSpPr/>
            <p:nvPr/>
          </p:nvSpPr>
          <p:spPr>
            <a:xfrm rot="5400000">
              <a:off x="1241234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39" name="Sechseck 38">
              <a:extLst>
                <a:ext uri="{FF2B5EF4-FFF2-40B4-BE49-F238E27FC236}">
                  <a16:creationId xmlns:a16="http://schemas.microsoft.com/office/drawing/2014/main" id="{A8637ACD-509E-A8D9-80B2-2212F3A2407D}"/>
                </a:ext>
              </a:extLst>
            </p:cNvPr>
            <p:cNvSpPr/>
            <p:nvPr/>
          </p:nvSpPr>
          <p:spPr>
            <a:xfrm rot="5400000">
              <a:off x="768477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0" name="Sechseck 39">
              <a:extLst>
                <a:ext uri="{FF2B5EF4-FFF2-40B4-BE49-F238E27FC236}">
                  <a16:creationId xmlns:a16="http://schemas.microsoft.com/office/drawing/2014/main" id="{E6B7DBEE-AA2C-73E0-48AF-89BADE2C440F}"/>
                </a:ext>
              </a:extLst>
            </p:cNvPr>
            <p:cNvSpPr/>
            <p:nvPr/>
          </p:nvSpPr>
          <p:spPr>
            <a:xfrm rot="5400000">
              <a:off x="498221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1" name="Sechseck 40">
              <a:extLst>
                <a:ext uri="{FF2B5EF4-FFF2-40B4-BE49-F238E27FC236}">
                  <a16:creationId xmlns:a16="http://schemas.microsoft.com/office/drawing/2014/main" id="{A80DBC01-8485-E0AD-B61C-994735ECA590}"/>
                </a:ext>
              </a:extLst>
            </p:cNvPr>
            <p:cNvSpPr/>
            <p:nvPr/>
          </p:nvSpPr>
          <p:spPr>
            <a:xfrm rot="5400000">
              <a:off x="633349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2" name="Sechseck 41">
              <a:extLst>
                <a:ext uri="{FF2B5EF4-FFF2-40B4-BE49-F238E27FC236}">
                  <a16:creationId xmlns:a16="http://schemas.microsoft.com/office/drawing/2014/main" id="{871F78A0-1A1E-0473-F7F9-D603795B1A35}"/>
                </a:ext>
              </a:extLst>
            </p:cNvPr>
            <p:cNvSpPr/>
            <p:nvPr/>
          </p:nvSpPr>
          <p:spPr>
            <a:xfrm rot="5400000">
              <a:off x="903605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3" name="Sechseck 42">
              <a:extLst>
                <a:ext uri="{FF2B5EF4-FFF2-40B4-BE49-F238E27FC236}">
                  <a16:creationId xmlns:a16="http://schemas.microsoft.com/office/drawing/2014/main" id="{9A905294-F1F1-F94F-EEAB-F27AFDB548D8}"/>
                </a:ext>
              </a:extLst>
            </p:cNvPr>
            <p:cNvSpPr/>
            <p:nvPr/>
          </p:nvSpPr>
          <p:spPr>
            <a:xfrm rot="5400000">
              <a:off x="1038352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4" name="Sechseck 43">
              <a:extLst>
                <a:ext uri="{FF2B5EF4-FFF2-40B4-BE49-F238E27FC236}">
                  <a16:creationId xmlns:a16="http://schemas.microsoft.com/office/drawing/2014/main" id="{ACFC6DC6-F0F7-D635-8109-65900F47E8A7}"/>
                </a:ext>
              </a:extLst>
            </p:cNvPr>
            <p:cNvSpPr/>
            <p:nvPr/>
          </p:nvSpPr>
          <p:spPr>
            <a:xfrm rot="5400000">
              <a:off x="1173480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6" name="Sechseck 45">
              <a:extLst>
                <a:ext uri="{FF2B5EF4-FFF2-40B4-BE49-F238E27FC236}">
                  <a16:creationId xmlns:a16="http://schemas.microsoft.com/office/drawing/2014/main" id="{B054234C-056C-C5F6-9270-D59FB78F5A78}"/>
                </a:ext>
              </a:extLst>
            </p:cNvPr>
            <p:cNvSpPr/>
            <p:nvPr/>
          </p:nvSpPr>
          <p:spPr>
            <a:xfrm rot="5400000">
              <a:off x="835152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7" name="Sechseck 46">
              <a:extLst>
                <a:ext uri="{FF2B5EF4-FFF2-40B4-BE49-F238E27FC236}">
                  <a16:creationId xmlns:a16="http://schemas.microsoft.com/office/drawing/2014/main" id="{B9849BF9-8A83-48C4-D539-7FA0281460D0}"/>
                </a:ext>
              </a:extLst>
            </p:cNvPr>
            <p:cNvSpPr/>
            <p:nvPr/>
          </p:nvSpPr>
          <p:spPr>
            <a:xfrm rot="5400000">
              <a:off x="564896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8" name="Sechseck 47">
              <a:extLst>
                <a:ext uri="{FF2B5EF4-FFF2-40B4-BE49-F238E27FC236}">
                  <a16:creationId xmlns:a16="http://schemas.microsoft.com/office/drawing/2014/main" id="{3E82D0D5-FE28-8376-E4D0-D8C8C5D16090}"/>
                </a:ext>
              </a:extLst>
            </p:cNvPr>
            <p:cNvSpPr/>
            <p:nvPr/>
          </p:nvSpPr>
          <p:spPr>
            <a:xfrm rot="5400000">
              <a:off x="700024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49" name="Sechseck 48">
              <a:extLst>
                <a:ext uri="{FF2B5EF4-FFF2-40B4-BE49-F238E27FC236}">
                  <a16:creationId xmlns:a16="http://schemas.microsoft.com/office/drawing/2014/main" id="{411174F9-09B0-3674-B3F4-177F8A49772B}"/>
                </a:ext>
              </a:extLst>
            </p:cNvPr>
            <p:cNvSpPr/>
            <p:nvPr/>
          </p:nvSpPr>
          <p:spPr>
            <a:xfrm rot="5400000">
              <a:off x="970280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0" name="Sechseck 49">
              <a:extLst>
                <a:ext uri="{FF2B5EF4-FFF2-40B4-BE49-F238E27FC236}">
                  <a16:creationId xmlns:a16="http://schemas.microsoft.com/office/drawing/2014/main" id="{F4FFF16E-62D5-7487-D30A-7E6BD50E4B25}"/>
                </a:ext>
              </a:extLst>
            </p:cNvPr>
            <p:cNvSpPr/>
            <p:nvPr/>
          </p:nvSpPr>
          <p:spPr>
            <a:xfrm rot="5400000">
              <a:off x="1105027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1" name="Sechseck 50">
              <a:extLst>
                <a:ext uri="{FF2B5EF4-FFF2-40B4-BE49-F238E27FC236}">
                  <a16:creationId xmlns:a16="http://schemas.microsoft.com/office/drawing/2014/main" id="{DCFD497D-24C9-4209-33F8-4576C1169437}"/>
                </a:ext>
              </a:extLst>
            </p:cNvPr>
            <p:cNvSpPr/>
            <p:nvPr/>
          </p:nvSpPr>
          <p:spPr>
            <a:xfrm rot="5400000">
              <a:off x="1240155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3" name="Sechseck 52">
              <a:extLst>
                <a:ext uri="{FF2B5EF4-FFF2-40B4-BE49-F238E27FC236}">
                  <a16:creationId xmlns:a16="http://schemas.microsoft.com/office/drawing/2014/main" id="{C2AA19D1-37F7-0896-7FD6-FAA732842F37}"/>
                </a:ext>
              </a:extLst>
            </p:cNvPr>
            <p:cNvSpPr/>
            <p:nvPr/>
          </p:nvSpPr>
          <p:spPr>
            <a:xfrm rot="5400000">
              <a:off x="768477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4" name="Sechseck 53">
              <a:extLst>
                <a:ext uri="{FF2B5EF4-FFF2-40B4-BE49-F238E27FC236}">
                  <a16:creationId xmlns:a16="http://schemas.microsoft.com/office/drawing/2014/main" id="{CEAD3C2E-F292-FE2D-E52E-F2E4946C43F5}"/>
                </a:ext>
              </a:extLst>
            </p:cNvPr>
            <p:cNvSpPr/>
            <p:nvPr/>
          </p:nvSpPr>
          <p:spPr>
            <a:xfrm rot="5400000">
              <a:off x="498221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5" name="Sechseck 54">
              <a:extLst>
                <a:ext uri="{FF2B5EF4-FFF2-40B4-BE49-F238E27FC236}">
                  <a16:creationId xmlns:a16="http://schemas.microsoft.com/office/drawing/2014/main" id="{701476F1-3853-4DDC-94C7-A13DB3269A3C}"/>
                </a:ext>
              </a:extLst>
            </p:cNvPr>
            <p:cNvSpPr/>
            <p:nvPr/>
          </p:nvSpPr>
          <p:spPr>
            <a:xfrm rot="5400000">
              <a:off x="633349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6" name="Sechseck 55">
              <a:extLst>
                <a:ext uri="{FF2B5EF4-FFF2-40B4-BE49-F238E27FC236}">
                  <a16:creationId xmlns:a16="http://schemas.microsoft.com/office/drawing/2014/main" id="{5D103A0A-146B-5144-64F2-0E19030FEF02}"/>
                </a:ext>
              </a:extLst>
            </p:cNvPr>
            <p:cNvSpPr/>
            <p:nvPr/>
          </p:nvSpPr>
          <p:spPr>
            <a:xfrm rot="5400000">
              <a:off x="903605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7" name="Sechseck 56">
              <a:extLst>
                <a:ext uri="{FF2B5EF4-FFF2-40B4-BE49-F238E27FC236}">
                  <a16:creationId xmlns:a16="http://schemas.microsoft.com/office/drawing/2014/main" id="{7C983763-385B-21B4-6240-D172F2C19210}"/>
                </a:ext>
              </a:extLst>
            </p:cNvPr>
            <p:cNvSpPr/>
            <p:nvPr/>
          </p:nvSpPr>
          <p:spPr>
            <a:xfrm rot="5400000">
              <a:off x="1038352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 useBgFill="1">
          <p:nvSpPr>
            <p:cNvPr id="58" name="Sechseck 57">
              <a:extLst>
                <a:ext uri="{FF2B5EF4-FFF2-40B4-BE49-F238E27FC236}">
                  <a16:creationId xmlns:a16="http://schemas.microsoft.com/office/drawing/2014/main" id="{BFD7FE6D-9284-57FC-2BB2-49C856923FC0}"/>
                </a:ext>
              </a:extLst>
            </p:cNvPr>
            <p:cNvSpPr/>
            <p:nvPr/>
          </p:nvSpPr>
          <p:spPr>
            <a:xfrm rot="5400000">
              <a:off x="1173480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aphicFrame>
        <p:nvGraphicFramePr>
          <p:cNvPr id="3" name="Textfeld 9">
            <a:extLst>
              <a:ext uri="{FF2B5EF4-FFF2-40B4-BE49-F238E27FC236}">
                <a16:creationId xmlns:a16="http://schemas.microsoft.com/office/drawing/2014/main" id="{220831AA-5A81-4B9F-63F6-E4AC41927F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588127"/>
              </p:ext>
            </p:extLst>
          </p:nvPr>
        </p:nvGraphicFramePr>
        <p:xfrm>
          <a:off x="571499" y="465222"/>
          <a:ext cx="11599549" cy="6138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E0807299-7AD2-9D4D-44A9-D0FA1FC98EF6}"/>
              </a:ext>
            </a:extLst>
          </p:cNvPr>
          <p:cNvSpPr txBox="1"/>
          <p:nvPr/>
        </p:nvSpPr>
        <p:spPr>
          <a:xfrm>
            <a:off x="1313180" y="689114"/>
            <a:ext cx="31115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4000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Vorbeugung</a:t>
            </a:r>
          </a:p>
        </p:txBody>
      </p:sp>
    </p:spTree>
    <p:extLst>
      <p:ext uri="{BB962C8B-B14F-4D97-AF65-F5344CB8AC3E}">
        <p14:creationId xmlns:p14="http://schemas.microsoft.com/office/powerpoint/2010/main" val="608207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6F0F741-DECC-40EF-AE54-1A85087EF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dgm id="{36F0F741-DECC-40EF-AE54-1A85087EF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graphicEl>
                                              <a:dgm id="{36F0F741-DECC-40EF-AE54-1A85087EFEB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B138E7F-0D89-46EA-9AC0-45A583B6D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graphicEl>
                                              <a:dgm id="{3B138E7F-0D89-46EA-9AC0-45A583B6D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graphicEl>
                                              <a:dgm id="{3B138E7F-0D89-46EA-9AC0-45A583B6D3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0744464-4F67-4300-8683-C3851AAA5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dgm id="{00744464-4F67-4300-8683-C3851AAA5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graphicEl>
                                              <a:dgm id="{00744464-4F67-4300-8683-C3851AAA542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C96CFB9-83C4-40B6-9B1E-33CBACB7C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graphicEl>
                                              <a:dgm id="{1C96CFB9-83C4-40B6-9B1E-33CBACB7C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graphicEl>
                                              <a:dgm id="{1C96CFB9-83C4-40B6-9B1E-33CBACB7C3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BCEF036-C567-4BAD-BCD6-5654A2B24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graphicEl>
                                              <a:dgm id="{9BCEF036-C567-4BAD-BCD6-5654A2B24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graphicEl>
                                              <a:dgm id="{9BCEF036-C567-4BAD-BCD6-5654A2B249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graphicFrame>
        <p:nvGraphicFramePr>
          <p:cNvPr id="7" name="Textfeld 9">
            <a:extLst>
              <a:ext uri="{FF2B5EF4-FFF2-40B4-BE49-F238E27FC236}">
                <a16:creationId xmlns:a16="http://schemas.microsoft.com/office/drawing/2014/main" id="{F3C001AE-008A-980C-1C57-5CF6F6FF75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53727609"/>
              </p:ext>
            </p:extLst>
          </p:nvPr>
        </p:nvGraphicFramePr>
        <p:xfrm>
          <a:off x="48052" y="362980"/>
          <a:ext cx="9534116" cy="66324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435D56C4-A230-485B-863F-8EE93A117CE5}"/>
              </a:ext>
            </a:extLst>
          </p:cNvPr>
          <p:cNvGrpSpPr/>
          <p:nvPr/>
        </p:nvGrpSpPr>
        <p:grpSpPr>
          <a:xfrm>
            <a:off x="5217178" y="3821102"/>
            <a:ext cx="8729979" cy="8053388"/>
            <a:chOff x="5026663" y="-4902994"/>
            <a:chExt cx="8729979" cy="8053388"/>
          </a:xfrm>
        </p:grpSpPr>
        <p:sp useBgFill="1">
          <p:nvSpPr>
            <p:cNvPr id="6" name="Sechseck 5">
              <a:extLst>
                <a:ext uri="{FF2B5EF4-FFF2-40B4-BE49-F238E27FC236}">
                  <a16:creationId xmlns:a16="http://schemas.microsoft.com/office/drawing/2014/main" id="{1616C367-2AB6-8305-2CDE-A06E21B72805}"/>
                </a:ext>
              </a:extLst>
            </p:cNvPr>
            <p:cNvSpPr/>
            <p:nvPr/>
          </p:nvSpPr>
          <p:spPr>
            <a:xfrm rot="5400000">
              <a:off x="841756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1" name="Sechseck 10">
              <a:extLst>
                <a:ext uri="{FF2B5EF4-FFF2-40B4-BE49-F238E27FC236}">
                  <a16:creationId xmlns:a16="http://schemas.microsoft.com/office/drawing/2014/main" id="{C49536A0-1543-64CD-EF77-A91C8E7A258E}"/>
                </a:ext>
              </a:extLst>
            </p:cNvPr>
            <p:cNvSpPr/>
            <p:nvPr/>
          </p:nvSpPr>
          <p:spPr>
            <a:xfrm rot="5400000">
              <a:off x="571500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2" name="Sechseck 11">
              <a:extLst>
                <a:ext uri="{FF2B5EF4-FFF2-40B4-BE49-F238E27FC236}">
                  <a16:creationId xmlns:a16="http://schemas.microsoft.com/office/drawing/2014/main" id="{4F277D8A-1704-E638-C50F-E858CDC10759}"/>
                </a:ext>
              </a:extLst>
            </p:cNvPr>
            <p:cNvSpPr/>
            <p:nvPr/>
          </p:nvSpPr>
          <p:spPr>
            <a:xfrm rot="5400000">
              <a:off x="706628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3" name="Sechseck 12">
              <a:extLst>
                <a:ext uri="{FF2B5EF4-FFF2-40B4-BE49-F238E27FC236}">
                  <a16:creationId xmlns:a16="http://schemas.microsoft.com/office/drawing/2014/main" id="{67977C5A-DDBB-1913-7CD6-996367172836}"/>
                </a:ext>
              </a:extLst>
            </p:cNvPr>
            <p:cNvSpPr/>
            <p:nvPr/>
          </p:nvSpPr>
          <p:spPr>
            <a:xfrm rot="5400000">
              <a:off x="976884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4" name="Sechseck 13">
              <a:extLst>
                <a:ext uri="{FF2B5EF4-FFF2-40B4-BE49-F238E27FC236}">
                  <a16:creationId xmlns:a16="http://schemas.microsoft.com/office/drawing/2014/main" id="{7DF7D8B6-C6CE-681F-FC6A-B8E858988C48}"/>
                </a:ext>
              </a:extLst>
            </p:cNvPr>
            <p:cNvSpPr/>
            <p:nvPr/>
          </p:nvSpPr>
          <p:spPr>
            <a:xfrm rot="5400000">
              <a:off x="1111631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5" name="Sechseck 14">
              <a:extLst>
                <a:ext uri="{FF2B5EF4-FFF2-40B4-BE49-F238E27FC236}">
                  <a16:creationId xmlns:a16="http://schemas.microsoft.com/office/drawing/2014/main" id="{FC85E5C9-61F3-FA07-641E-901A5606DC1A}"/>
                </a:ext>
              </a:extLst>
            </p:cNvPr>
            <p:cNvSpPr/>
            <p:nvPr/>
          </p:nvSpPr>
          <p:spPr>
            <a:xfrm rot="5400000">
              <a:off x="1246759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8" name="Sechseck 17">
              <a:extLst>
                <a:ext uri="{FF2B5EF4-FFF2-40B4-BE49-F238E27FC236}">
                  <a16:creationId xmlns:a16="http://schemas.microsoft.com/office/drawing/2014/main" id="{2C4E225E-86C7-CC40-890D-439ECEA729A2}"/>
                </a:ext>
              </a:extLst>
            </p:cNvPr>
            <p:cNvSpPr/>
            <p:nvPr/>
          </p:nvSpPr>
          <p:spPr>
            <a:xfrm rot="5400000">
              <a:off x="772922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9" name="Sechseck 18">
              <a:extLst>
                <a:ext uri="{FF2B5EF4-FFF2-40B4-BE49-F238E27FC236}">
                  <a16:creationId xmlns:a16="http://schemas.microsoft.com/office/drawing/2014/main" id="{DFB684BB-4C6E-2B2D-E847-12CD4237FB02}"/>
                </a:ext>
              </a:extLst>
            </p:cNvPr>
            <p:cNvSpPr/>
            <p:nvPr/>
          </p:nvSpPr>
          <p:spPr>
            <a:xfrm rot="5400000">
              <a:off x="502666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0" name="Sechseck 19">
              <a:extLst>
                <a:ext uri="{FF2B5EF4-FFF2-40B4-BE49-F238E27FC236}">
                  <a16:creationId xmlns:a16="http://schemas.microsoft.com/office/drawing/2014/main" id="{036AAB7B-CF12-51F3-7984-A215B082B5EA}"/>
                </a:ext>
              </a:extLst>
            </p:cNvPr>
            <p:cNvSpPr/>
            <p:nvPr/>
          </p:nvSpPr>
          <p:spPr>
            <a:xfrm rot="5400000">
              <a:off x="637794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1" name="Sechseck 20">
              <a:extLst>
                <a:ext uri="{FF2B5EF4-FFF2-40B4-BE49-F238E27FC236}">
                  <a16:creationId xmlns:a16="http://schemas.microsoft.com/office/drawing/2014/main" id="{8CFABF2A-84EA-8606-7012-021AA5622C13}"/>
                </a:ext>
              </a:extLst>
            </p:cNvPr>
            <p:cNvSpPr/>
            <p:nvPr/>
          </p:nvSpPr>
          <p:spPr>
            <a:xfrm rot="5400000">
              <a:off x="908050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2" name="Sechseck 21">
              <a:extLst>
                <a:ext uri="{FF2B5EF4-FFF2-40B4-BE49-F238E27FC236}">
                  <a16:creationId xmlns:a16="http://schemas.microsoft.com/office/drawing/2014/main" id="{1D287B21-D619-EC12-FD8C-9C3F3614AD21}"/>
                </a:ext>
              </a:extLst>
            </p:cNvPr>
            <p:cNvSpPr/>
            <p:nvPr/>
          </p:nvSpPr>
          <p:spPr>
            <a:xfrm rot="5400000">
              <a:off x="1042797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3" name="Sechseck 22">
              <a:extLst>
                <a:ext uri="{FF2B5EF4-FFF2-40B4-BE49-F238E27FC236}">
                  <a16:creationId xmlns:a16="http://schemas.microsoft.com/office/drawing/2014/main" id="{042ED192-61E2-D315-A179-B6AC0105A039}"/>
                </a:ext>
              </a:extLst>
            </p:cNvPr>
            <p:cNvSpPr/>
            <p:nvPr/>
          </p:nvSpPr>
          <p:spPr>
            <a:xfrm rot="5400000">
              <a:off x="1177925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5" name="Sechseck 24">
              <a:extLst>
                <a:ext uri="{FF2B5EF4-FFF2-40B4-BE49-F238E27FC236}">
                  <a16:creationId xmlns:a16="http://schemas.microsoft.com/office/drawing/2014/main" id="{72CFD4D4-BD9F-B19F-8F7C-9C0C2F5A6501}"/>
                </a:ext>
              </a:extLst>
            </p:cNvPr>
            <p:cNvSpPr/>
            <p:nvPr/>
          </p:nvSpPr>
          <p:spPr>
            <a:xfrm rot="5400000">
              <a:off x="768477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6" name="Sechseck 25">
              <a:extLst>
                <a:ext uri="{FF2B5EF4-FFF2-40B4-BE49-F238E27FC236}">
                  <a16:creationId xmlns:a16="http://schemas.microsoft.com/office/drawing/2014/main" id="{103866BA-8A17-7481-6920-BDD9EF5EB93E}"/>
                </a:ext>
              </a:extLst>
            </p:cNvPr>
            <p:cNvSpPr/>
            <p:nvPr/>
          </p:nvSpPr>
          <p:spPr>
            <a:xfrm rot="5400000">
              <a:off x="498221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7" name="Sechseck 26">
              <a:extLst>
                <a:ext uri="{FF2B5EF4-FFF2-40B4-BE49-F238E27FC236}">
                  <a16:creationId xmlns:a16="http://schemas.microsoft.com/office/drawing/2014/main" id="{3578C5A7-FEDE-BC58-6ACA-2F73532BF90B}"/>
                </a:ext>
              </a:extLst>
            </p:cNvPr>
            <p:cNvSpPr/>
            <p:nvPr/>
          </p:nvSpPr>
          <p:spPr>
            <a:xfrm rot="5400000">
              <a:off x="633349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8" name="Sechseck 27">
              <a:extLst>
                <a:ext uri="{FF2B5EF4-FFF2-40B4-BE49-F238E27FC236}">
                  <a16:creationId xmlns:a16="http://schemas.microsoft.com/office/drawing/2014/main" id="{850B5082-4885-7471-BD6E-0555DAA81200}"/>
                </a:ext>
              </a:extLst>
            </p:cNvPr>
            <p:cNvSpPr/>
            <p:nvPr/>
          </p:nvSpPr>
          <p:spPr>
            <a:xfrm rot="5400000">
              <a:off x="903605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9" name="Sechseck 28">
              <a:extLst>
                <a:ext uri="{FF2B5EF4-FFF2-40B4-BE49-F238E27FC236}">
                  <a16:creationId xmlns:a16="http://schemas.microsoft.com/office/drawing/2014/main" id="{34EEA14F-9391-17BF-3EDF-617325686DFD}"/>
                </a:ext>
              </a:extLst>
            </p:cNvPr>
            <p:cNvSpPr/>
            <p:nvPr/>
          </p:nvSpPr>
          <p:spPr>
            <a:xfrm rot="5400000">
              <a:off x="1038352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0" name="Sechseck 29">
              <a:extLst>
                <a:ext uri="{FF2B5EF4-FFF2-40B4-BE49-F238E27FC236}">
                  <a16:creationId xmlns:a16="http://schemas.microsoft.com/office/drawing/2014/main" id="{DBCE6DC4-075E-371C-11D9-591A1A606D16}"/>
                </a:ext>
              </a:extLst>
            </p:cNvPr>
            <p:cNvSpPr/>
            <p:nvPr/>
          </p:nvSpPr>
          <p:spPr>
            <a:xfrm rot="5400000">
              <a:off x="1173480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2" name="Sechseck 31">
              <a:extLst>
                <a:ext uri="{FF2B5EF4-FFF2-40B4-BE49-F238E27FC236}">
                  <a16:creationId xmlns:a16="http://schemas.microsoft.com/office/drawing/2014/main" id="{279ABFE7-98B6-3C66-5EB8-9D0A65E10958}"/>
                </a:ext>
              </a:extLst>
            </p:cNvPr>
            <p:cNvSpPr/>
            <p:nvPr/>
          </p:nvSpPr>
          <p:spPr>
            <a:xfrm rot="5400000">
              <a:off x="836231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3" name="Sechseck 32">
              <a:extLst>
                <a:ext uri="{FF2B5EF4-FFF2-40B4-BE49-F238E27FC236}">
                  <a16:creationId xmlns:a16="http://schemas.microsoft.com/office/drawing/2014/main" id="{CB7452E8-60B6-5451-7D74-51491CCC8AEE}"/>
                </a:ext>
              </a:extLst>
            </p:cNvPr>
            <p:cNvSpPr/>
            <p:nvPr/>
          </p:nvSpPr>
          <p:spPr>
            <a:xfrm rot="5400000">
              <a:off x="565975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4" name="Sechseck 33">
              <a:extLst>
                <a:ext uri="{FF2B5EF4-FFF2-40B4-BE49-F238E27FC236}">
                  <a16:creationId xmlns:a16="http://schemas.microsoft.com/office/drawing/2014/main" id="{E8960977-6887-FFBE-1940-8CBCBBB608C0}"/>
                </a:ext>
              </a:extLst>
            </p:cNvPr>
            <p:cNvSpPr/>
            <p:nvPr/>
          </p:nvSpPr>
          <p:spPr>
            <a:xfrm rot="5400000">
              <a:off x="701103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5" name="Sechseck 34">
              <a:extLst>
                <a:ext uri="{FF2B5EF4-FFF2-40B4-BE49-F238E27FC236}">
                  <a16:creationId xmlns:a16="http://schemas.microsoft.com/office/drawing/2014/main" id="{9792BF07-9EFC-D5D6-78B2-15EC8675E0F7}"/>
                </a:ext>
              </a:extLst>
            </p:cNvPr>
            <p:cNvSpPr/>
            <p:nvPr/>
          </p:nvSpPr>
          <p:spPr>
            <a:xfrm rot="5400000">
              <a:off x="971359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6" name="Sechseck 35">
              <a:extLst>
                <a:ext uri="{FF2B5EF4-FFF2-40B4-BE49-F238E27FC236}">
                  <a16:creationId xmlns:a16="http://schemas.microsoft.com/office/drawing/2014/main" id="{98637891-B404-3F82-F348-165D99D0C839}"/>
                </a:ext>
              </a:extLst>
            </p:cNvPr>
            <p:cNvSpPr/>
            <p:nvPr/>
          </p:nvSpPr>
          <p:spPr>
            <a:xfrm rot="5400000">
              <a:off x="1106106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7" name="Sechseck 36">
              <a:extLst>
                <a:ext uri="{FF2B5EF4-FFF2-40B4-BE49-F238E27FC236}">
                  <a16:creationId xmlns:a16="http://schemas.microsoft.com/office/drawing/2014/main" id="{65ED380F-3A3F-26DF-C8F6-274344FCAAF1}"/>
                </a:ext>
              </a:extLst>
            </p:cNvPr>
            <p:cNvSpPr/>
            <p:nvPr/>
          </p:nvSpPr>
          <p:spPr>
            <a:xfrm rot="5400000">
              <a:off x="1241234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9" name="Sechseck 38">
              <a:extLst>
                <a:ext uri="{FF2B5EF4-FFF2-40B4-BE49-F238E27FC236}">
                  <a16:creationId xmlns:a16="http://schemas.microsoft.com/office/drawing/2014/main" id="{A8637ACD-509E-A8D9-80B2-2212F3A2407D}"/>
                </a:ext>
              </a:extLst>
            </p:cNvPr>
            <p:cNvSpPr/>
            <p:nvPr/>
          </p:nvSpPr>
          <p:spPr>
            <a:xfrm rot="5400000">
              <a:off x="768477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0" name="Sechseck 39">
              <a:extLst>
                <a:ext uri="{FF2B5EF4-FFF2-40B4-BE49-F238E27FC236}">
                  <a16:creationId xmlns:a16="http://schemas.microsoft.com/office/drawing/2014/main" id="{E6B7DBEE-AA2C-73E0-48AF-89BADE2C440F}"/>
                </a:ext>
              </a:extLst>
            </p:cNvPr>
            <p:cNvSpPr/>
            <p:nvPr/>
          </p:nvSpPr>
          <p:spPr>
            <a:xfrm rot="5400000">
              <a:off x="498221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1" name="Sechseck 40">
              <a:extLst>
                <a:ext uri="{FF2B5EF4-FFF2-40B4-BE49-F238E27FC236}">
                  <a16:creationId xmlns:a16="http://schemas.microsoft.com/office/drawing/2014/main" id="{A80DBC01-8485-E0AD-B61C-994735ECA590}"/>
                </a:ext>
              </a:extLst>
            </p:cNvPr>
            <p:cNvSpPr/>
            <p:nvPr/>
          </p:nvSpPr>
          <p:spPr>
            <a:xfrm rot="5400000">
              <a:off x="633349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2" name="Sechseck 41">
              <a:extLst>
                <a:ext uri="{FF2B5EF4-FFF2-40B4-BE49-F238E27FC236}">
                  <a16:creationId xmlns:a16="http://schemas.microsoft.com/office/drawing/2014/main" id="{871F78A0-1A1E-0473-F7F9-D603795B1A35}"/>
                </a:ext>
              </a:extLst>
            </p:cNvPr>
            <p:cNvSpPr/>
            <p:nvPr/>
          </p:nvSpPr>
          <p:spPr>
            <a:xfrm rot="5400000">
              <a:off x="903605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3" name="Sechseck 42">
              <a:extLst>
                <a:ext uri="{FF2B5EF4-FFF2-40B4-BE49-F238E27FC236}">
                  <a16:creationId xmlns:a16="http://schemas.microsoft.com/office/drawing/2014/main" id="{9A905294-F1F1-F94F-EEAB-F27AFDB548D8}"/>
                </a:ext>
              </a:extLst>
            </p:cNvPr>
            <p:cNvSpPr/>
            <p:nvPr/>
          </p:nvSpPr>
          <p:spPr>
            <a:xfrm rot="5400000">
              <a:off x="1038352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4" name="Sechseck 43">
              <a:extLst>
                <a:ext uri="{FF2B5EF4-FFF2-40B4-BE49-F238E27FC236}">
                  <a16:creationId xmlns:a16="http://schemas.microsoft.com/office/drawing/2014/main" id="{ACFC6DC6-F0F7-D635-8109-65900F47E8A7}"/>
                </a:ext>
              </a:extLst>
            </p:cNvPr>
            <p:cNvSpPr/>
            <p:nvPr/>
          </p:nvSpPr>
          <p:spPr>
            <a:xfrm rot="5400000">
              <a:off x="1173480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6" name="Sechseck 45">
              <a:extLst>
                <a:ext uri="{FF2B5EF4-FFF2-40B4-BE49-F238E27FC236}">
                  <a16:creationId xmlns:a16="http://schemas.microsoft.com/office/drawing/2014/main" id="{B054234C-056C-C5F6-9270-D59FB78F5A78}"/>
                </a:ext>
              </a:extLst>
            </p:cNvPr>
            <p:cNvSpPr/>
            <p:nvPr/>
          </p:nvSpPr>
          <p:spPr>
            <a:xfrm rot="5400000">
              <a:off x="835152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7" name="Sechseck 46">
              <a:extLst>
                <a:ext uri="{FF2B5EF4-FFF2-40B4-BE49-F238E27FC236}">
                  <a16:creationId xmlns:a16="http://schemas.microsoft.com/office/drawing/2014/main" id="{B9849BF9-8A83-48C4-D539-7FA0281460D0}"/>
                </a:ext>
              </a:extLst>
            </p:cNvPr>
            <p:cNvSpPr/>
            <p:nvPr/>
          </p:nvSpPr>
          <p:spPr>
            <a:xfrm rot="5400000">
              <a:off x="564896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8" name="Sechseck 47">
              <a:extLst>
                <a:ext uri="{FF2B5EF4-FFF2-40B4-BE49-F238E27FC236}">
                  <a16:creationId xmlns:a16="http://schemas.microsoft.com/office/drawing/2014/main" id="{3E82D0D5-FE28-8376-E4D0-D8C8C5D16090}"/>
                </a:ext>
              </a:extLst>
            </p:cNvPr>
            <p:cNvSpPr/>
            <p:nvPr/>
          </p:nvSpPr>
          <p:spPr>
            <a:xfrm rot="5400000">
              <a:off x="700024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9" name="Sechseck 48">
              <a:extLst>
                <a:ext uri="{FF2B5EF4-FFF2-40B4-BE49-F238E27FC236}">
                  <a16:creationId xmlns:a16="http://schemas.microsoft.com/office/drawing/2014/main" id="{411174F9-09B0-3674-B3F4-177F8A49772B}"/>
                </a:ext>
              </a:extLst>
            </p:cNvPr>
            <p:cNvSpPr/>
            <p:nvPr/>
          </p:nvSpPr>
          <p:spPr>
            <a:xfrm rot="5400000">
              <a:off x="970280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0" name="Sechseck 49">
              <a:extLst>
                <a:ext uri="{FF2B5EF4-FFF2-40B4-BE49-F238E27FC236}">
                  <a16:creationId xmlns:a16="http://schemas.microsoft.com/office/drawing/2014/main" id="{F4FFF16E-62D5-7487-D30A-7E6BD50E4B25}"/>
                </a:ext>
              </a:extLst>
            </p:cNvPr>
            <p:cNvSpPr/>
            <p:nvPr/>
          </p:nvSpPr>
          <p:spPr>
            <a:xfrm rot="5400000">
              <a:off x="1105027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1" name="Sechseck 50">
              <a:extLst>
                <a:ext uri="{FF2B5EF4-FFF2-40B4-BE49-F238E27FC236}">
                  <a16:creationId xmlns:a16="http://schemas.microsoft.com/office/drawing/2014/main" id="{DCFD497D-24C9-4209-33F8-4576C1169437}"/>
                </a:ext>
              </a:extLst>
            </p:cNvPr>
            <p:cNvSpPr/>
            <p:nvPr/>
          </p:nvSpPr>
          <p:spPr>
            <a:xfrm rot="5400000">
              <a:off x="1240155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3" name="Sechseck 52">
              <a:extLst>
                <a:ext uri="{FF2B5EF4-FFF2-40B4-BE49-F238E27FC236}">
                  <a16:creationId xmlns:a16="http://schemas.microsoft.com/office/drawing/2014/main" id="{C2AA19D1-37F7-0896-7FD6-FAA732842F37}"/>
                </a:ext>
              </a:extLst>
            </p:cNvPr>
            <p:cNvSpPr/>
            <p:nvPr/>
          </p:nvSpPr>
          <p:spPr>
            <a:xfrm rot="5400000">
              <a:off x="768477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4" name="Sechseck 53">
              <a:extLst>
                <a:ext uri="{FF2B5EF4-FFF2-40B4-BE49-F238E27FC236}">
                  <a16:creationId xmlns:a16="http://schemas.microsoft.com/office/drawing/2014/main" id="{CEAD3C2E-F292-FE2D-E52E-F2E4946C43F5}"/>
                </a:ext>
              </a:extLst>
            </p:cNvPr>
            <p:cNvSpPr/>
            <p:nvPr/>
          </p:nvSpPr>
          <p:spPr>
            <a:xfrm rot="5400000">
              <a:off x="498221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5" name="Sechseck 54">
              <a:extLst>
                <a:ext uri="{FF2B5EF4-FFF2-40B4-BE49-F238E27FC236}">
                  <a16:creationId xmlns:a16="http://schemas.microsoft.com/office/drawing/2014/main" id="{701476F1-3853-4DDC-94C7-A13DB3269A3C}"/>
                </a:ext>
              </a:extLst>
            </p:cNvPr>
            <p:cNvSpPr/>
            <p:nvPr/>
          </p:nvSpPr>
          <p:spPr>
            <a:xfrm rot="5400000">
              <a:off x="633349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6" name="Sechseck 55">
              <a:extLst>
                <a:ext uri="{FF2B5EF4-FFF2-40B4-BE49-F238E27FC236}">
                  <a16:creationId xmlns:a16="http://schemas.microsoft.com/office/drawing/2014/main" id="{5D103A0A-146B-5144-64F2-0E19030FEF02}"/>
                </a:ext>
              </a:extLst>
            </p:cNvPr>
            <p:cNvSpPr/>
            <p:nvPr/>
          </p:nvSpPr>
          <p:spPr>
            <a:xfrm rot="5400000">
              <a:off x="903605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7" name="Sechseck 56">
              <a:extLst>
                <a:ext uri="{FF2B5EF4-FFF2-40B4-BE49-F238E27FC236}">
                  <a16:creationId xmlns:a16="http://schemas.microsoft.com/office/drawing/2014/main" id="{7C983763-385B-21B4-6240-D172F2C19210}"/>
                </a:ext>
              </a:extLst>
            </p:cNvPr>
            <p:cNvSpPr/>
            <p:nvPr/>
          </p:nvSpPr>
          <p:spPr>
            <a:xfrm rot="5400000">
              <a:off x="1038352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8" name="Sechseck 57">
              <a:extLst>
                <a:ext uri="{FF2B5EF4-FFF2-40B4-BE49-F238E27FC236}">
                  <a16:creationId xmlns:a16="http://schemas.microsoft.com/office/drawing/2014/main" id="{BFD7FE6D-9284-57FC-2BB2-49C856923FC0}"/>
                </a:ext>
              </a:extLst>
            </p:cNvPr>
            <p:cNvSpPr/>
            <p:nvPr/>
          </p:nvSpPr>
          <p:spPr>
            <a:xfrm rot="5400000">
              <a:off x="1173480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17DA6F7B-F135-2AAF-2EF8-4E0CDA5C39A7}"/>
              </a:ext>
            </a:extLst>
          </p:cNvPr>
          <p:cNvSpPr txBox="1"/>
          <p:nvPr/>
        </p:nvSpPr>
        <p:spPr>
          <a:xfrm rot="1472385">
            <a:off x="7220603" y="805205"/>
            <a:ext cx="5455920" cy="107721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kumimoji="0" lang="de-AT" sz="2800" b="1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Times New Roman" panose="02020603050405020304" pitchFamily="18" charset="0"/>
              </a:rPr>
              <a:t>„</a:t>
            </a:r>
            <a:r>
              <a:rPr kumimoji="0" lang="de-AT" sz="3200" b="1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Times New Roman" panose="02020603050405020304" pitchFamily="18" charset="0"/>
              </a:rPr>
              <a:t>Herausforderndes Verhalten</a:t>
            </a:r>
            <a:r>
              <a:rPr kumimoji="0" lang="de-AT" sz="2800" b="1" i="0" u="none" strike="noStrike" kern="1200" cap="all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Times New Roman" panose="02020603050405020304" pitchFamily="18" charset="0"/>
              </a:rPr>
              <a:t>“</a:t>
            </a:r>
            <a:endParaRPr lang="de-AT" sz="2400" dirty="0"/>
          </a:p>
        </p:txBody>
      </p:sp>
    </p:spTree>
    <p:extLst>
      <p:ext uri="{BB962C8B-B14F-4D97-AF65-F5344CB8AC3E}">
        <p14:creationId xmlns:p14="http://schemas.microsoft.com/office/powerpoint/2010/main" val="24828819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>
                                            <p:graphicEl>
                                              <a:dgm id="{9A48F51E-ABE9-4E01-B347-7D5ECAE874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graphicEl>
                                              <a:dgm id="{60B7FC54-AF69-4DC6-B782-637DE3D9451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graphicEl>
                                              <a:dgm id="{C691C5A7-2CC8-472C-94C7-14B3265A14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4798A21-94D9-4FD0-A6A0-AF624146E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graphicEl>
                                              <a:dgm id="{54798A21-94D9-4FD0-A6A0-AF624146E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>
                                            <p:graphicEl>
                                              <a:dgm id="{54798A21-94D9-4FD0-A6A0-AF624146E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>
                                            <p:graphicEl>
                                              <a:dgm id="{54798A21-94D9-4FD0-A6A0-AF624146EB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3219A80-C724-43E3-AB0E-2BCE87CAD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graphicEl>
                                              <a:dgm id="{63219A80-C724-43E3-AB0E-2BCE87CAD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graphicEl>
                                              <a:dgm id="{63219A80-C724-43E3-AB0E-2BCE87CADB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graphicEl>
                                              <a:dgm id="{63219A80-C724-43E3-AB0E-2BCE87CADB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8D532D2-686E-4202-8166-2CAB1DD37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graphicEl>
                                              <a:dgm id="{78D532D2-686E-4202-8166-2CAB1DD37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>
                                            <p:graphicEl>
                                              <a:dgm id="{78D532D2-686E-4202-8166-2CAB1DD375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>
                                            <p:graphicEl>
                                              <a:dgm id="{78D532D2-686E-4202-8166-2CAB1DD375B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6071018-E120-4117-B2EC-A8029168B9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graphicEl>
                                              <a:dgm id="{B6071018-E120-4117-B2EC-A8029168B9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graphicEl>
                                              <a:dgm id="{B6071018-E120-4117-B2EC-A8029168B9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>
                                            <p:graphicEl>
                                              <a:dgm id="{B6071018-E120-4117-B2EC-A8029168B9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3B4AC951-A998-4B60-8042-7617877B6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>
                                            <p:graphicEl>
                                              <a:dgm id="{3B4AC951-A998-4B60-8042-7617877B6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>
                                            <p:graphicEl>
                                              <a:dgm id="{3B4AC951-A998-4B60-8042-7617877B60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>
                                            <p:graphicEl>
                                              <a:dgm id="{3B4AC951-A998-4B60-8042-7617877B60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99179EE-837F-404A-970A-96ECAD6D6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">
                                            <p:graphicEl>
                                              <a:dgm id="{899179EE-837F-404A-970A-96ECAD6D6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>
                                            <p:graphicEl>
                                              <a:dgm id="{899179EE-837F-404A-970A-96ECAD6D6C4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">
                                            <p:graphicEl>
                                              <a:dgm id="{899179EE-837F-404A-970A-96ECAD6D6C4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EB844475-F413-4444-83E4-CBA14D6E77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>
                                            <p:graphicEl>
                                              <a:dgm id="{EB844475-F413-4444-83E4-CBA14D6E77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">
                                            <p:graphicEl>
                                              <a:dgm id="{EB844475-F413-4444-83E4-CBA14D6E779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7">
                                            <p:graphicEl>
                                              <a:dgm id="{EB844475-F413-4444-83E4-CBA14D6E779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AD0A33D-CEBC-4A25-B362-BF537EC2F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">
                                            <p:graphicEl>
                                              <a:dgm id="{1AD0A33D-CEBC-4A25-B362-BF537EC2F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>
                                            <p:graphicEl>
                                              <a:dgm id="{1AD0A33D-CEBC-4A25-B362-BF537EC2F6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">
                                            <p:graphicEl>
                                              <a:dgm id="{1AD0A33D-CEBC-4A25-B362-BF537EC2F6F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60DC0C0A-5C2C-4186-8AEB-84937DF790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>
                                            <p:graphicEl>
                                              <a:dgm id="{60DC0C0A-5C2C-4186-8AEB-84937DF790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>
                                            <p:graphicEl>
                                              <a:dgm id="{60DC0C0A-5C2C-4186-8AEB-84937DF790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>
                                            <p:graphicEl>
                                              <a:dgm id="{60DC0C0A-5C2C-4186-8AEB-84937DF790F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FB7770C1-4F22-41F3-B691-876896DD8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">
                                            <p:graphicEl>
                                              <a:dgm id="{FB7770C1-4F22-41F3-B691-876896DD8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">
                                            <p:graphicEl>
                                              <a:dgm id="{FB7770C1-4F22-41F3-B691-876896DD8E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>
                                            <p:graphicEl>
                                              <a:dgm id="{FB7770C1-4F22-41F3-B691-876896DD8EA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9D3B309D-AB1D-4233-9855-ED79D40ED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">
                                            <p:graphicEl>
                                              <a:dgm id="{9D3B309D-AB1D-4233-9855-ED79D40ED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">
                                            <p:graphicEl>
                                              <a:dgm id="{9D3B309D-AB1D-4233-9855-ED79D40EDE8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">
                                            <p:graphicEl>
                                              <a:dgm id="{9D3B309D-AB1D-4233-9855-ED79D40EDE8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16FE211F-7BFC-48C4-BCDB-A71341452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>
                                            <p:graphicEl>
                                              <a:dgm id="{16FE211F-7BFC-48C4-BCDB-A71341452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>
                                            <p:graphicEl>
                                              <a:dgm id="{16FE211F-7BFC-48C4-BCDB-A71341452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">
                                            <p:graphicEl>
                                              <a:dgm id="{16FE211F-7BFC-48C4-BCDB-A713414529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8053B1C7-56CE-45CD-86F4-4A3DE3ED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7">
                                            <p:graphicEl>
                                              <a:dgm id="{8053B1C7-56CE-45CD-86F4-4A3DE3ED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">
                                            <p:graphicEl>
                                              <a:dgm id="{8053B1C7-56CE-45CD-86F4-4A3DE3EDD4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">
                                            <p:graphicEl>
                                              <a:dgm id="{8053B1C7-56CE-45CD-86F4-4A3DE3EDD4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87C3023-C898-40C0-AF5B-5EEB646C2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7">
                                            <p:graphicEl>
                                              <a:dgm id="{587C3023-C898-40C0-AF5B-5EEB646C2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7">
                                            <p:graphicEl>
                                              <a:dgm id="{587C3023-C898-40C0-AF5B-5EEB646C22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">
                                            <p:graphicEl>
                                              <a:dgm id="{587C3023-C898-40C0-AF5B-5EEB646C22B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ACCB990-118B-4236-AF81-E816837CB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">
                                            <p:graphicEl>
                                              <a:dgm id="{5ACCB990-118B-4236-AF81-E816837CB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7">
                                            <p:graphicEl>
                                              <a:dgm id="{5ACCB990-118B-4236-AF81-E816837CBAC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>
                                            <p:graphicEl>
                                              <a:dgm id="{5ACCB990-118B-4236-AF81-E816837CBAC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 uiExpand="1">
        <p:bldSub>
          <a:bldDgm bld="one"/>
        </p:bldSub>
      </p:bldGraphic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21645CFC-E096-3B66-7A69-D84795BA5C6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  <a:alpha val="46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A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435D56C4-A230-485B-863F-8EE93A117CE5}"/>
              </a:ext>
            </a:extLst>
          </p:cNvPr>
          <p:cNvGrpSpPr/>
          <p:nvPr/>
        </p:nvGrpSpPr>
        <p:grpSpPr>
          <a:xfrm>
            <a:off x="-5328902" y="1763702"/>
            <a:ext cx="8729979" cy="8053388"/>
            <a:chOff x="5026663" y="-4902994"/>
            <a:chExt cx="8729979" cy="8053388"/>
          </a:xfrm>
        </p:grpSpPr>
        <p:sp useBgFill="1">
          <p:nvSpPr>
            <p:cNvPr id="6" name="Sechseck 5">
              <a:extLst>
                <a:ext uri="{FF2B5EF4-FFF2-40B4-BE49-F238E27FC236}">
                  <a16:creationId xmlns:a16="http://schemas.microsoft.com/office/drawing/2014/main" id="{1616C367-2AB6-8305-2CDE-A06E21B72805}"/>
                </a:ext>
              </a:extLst>
            </p:cNvPr>
            <p:cNvSpPr/>
            <p:nvPr/>
          </p:nvSpPr>
          <p:spPr>
            <a:xfrm rot="5400000">
              <a:off x="841756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1" name="Sechseck 10">
              <a:extLst>
                <a:ext uri="{FF2B5EF4-FFF2-40B4-BE49-F238E27FC236}">
                  <a16:creationId xmlns:a16="http://schemas.microsoft.com/office/drawing/2014/main" id="{C49536A0-1543-64CD-EF77-A91C8E7A258E}"/>
                </a:ext>
              </a:extLst>
            </p:cNvPr>
            <p:cNvSpPr/>
            <p:nvPr/>
          </p:nvSpPr>
          <p:spPr>
            <a:xfrm rot="5400000">
              <a:off x="571500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2" name="Sechseck 11">
              <a:extLst>
                <a:ext uri="{FF2B5EF4-FFF2-40B4-BE49-F238E27FC236}">
                  <a16:creationId xmlns:a16="http://schemas.microsoft.com/office/drawing/2014/main" id="{4F277D8A-1704-E638-C50F-E858CDC10759}"/>
                </a:ext>
              </a:extLst>
            </p:cNvPr>
            <p:cNvSpPr/>
            <p:nvPr/>
          </p:nvSpPr>
          <p:spPr>
            <a:xfrm rot="5400000">
              <a:off x="706628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3" name="Sechseck 12">
              <a:extLst>
                <a:ext uri="{FF2B5EF4-FFF2-40B4-BE49-F238E27FC236}">
                  <a16:creationId xmlns:a16="http://schemas.microsoft.com/office/drawing/2014/main" id="{67977C5A-DDBB-1913-7CD6-996367172836}"/>
                </a:ext>
              </a:extLst>
            </p:cNvPr>
            <p:cNvSpPr/>
            <p:nvPr/>
          </p:nvSpPr>
          <p:spPr>
            <a:xfrm rot="5400000">
              <a:off x="9768843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4" name="Sechseck 13">
              <a:extLst>
                <a:ext uri="{FF2B5EF4-FFF2-40B4-BE49-F238E27FC236}">
                  <a16:creationId xmlns:a16="http://schemas.microsoft.com/office/drawing/2014/main" id="{7DF7D8B6-C6CE-681F-FC6A-B8E858988C48}"/>
                </a:ext>
              </a:extLst>
            </p:cNvPr>
            <p:cNvSpPr/>
            <p:nvPr/>
          </p:nvSpPr>
          <p:spPr>
            <a:xfrm rot="5400000">
              <a:off x="1111631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5" name="Sechseck 14">
              <a:extLst>
                <a:ext uri="{FF2B5EF4-FFF2-40B4-BE49-F238E27FC236}">
                  <a16:creationId xmlns:a16="http://schemas.microsoft.com/office/drawing/2014/main" id="{FC85E5C9-61F3-FA07-641E-901A5606DC1A}"/>
                </a:ext>
              </a:extLst>
            </p:cNvPr>
            <p:cNvSpPr/>
            <p:nvPr/>
          </p:nvSpPr>
          <p:spPr>
            <a:xfrm rot="5400000">
              <a:off x="12467592" y="-3725069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8" name="Sechseck 17">
              <a:extLst>
                <a:ext uri="{FF2B5EF4-FFF2-40B4-BE49-F238E27FC236}">
                  <a16:creationId xmlns:a16="http://schemas.microsoft.com/office/drawing/2014/main" id="{2C4E225E-86C7-CC40-890D-439ECEA729A2}"/>
                </a:ext>
              </a:extLst>
            </p:cNvPr>
            <p:cNvSpPr/>
            <p:nvPr/>
          </p:nvSpPr>
          <p:spPr>
            <a:xfrm rot="5400000">
              <a:off x="772922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19" name="Sechseck 18">
              <a:extLst>
                <a:ext uri="{FF2B5EF4-FFF2-40B4-BE49-F238E27FC236}">
                  <a16:creationId xmlns:a16="http://schemas.microsoft.com/office/drawing/2014/main" id="{DFB684BB-4C6E-2B2D-E847-12CD4237FB02}"/>
                </a:ext>
              </a:extLst>
            </p:cNvPr>
            <p:cNvSpPr/>
            <p:nvPr/>
          </p:nvSpPr>
          <p:spPr>
            <a:xfrm rot="5400000">
              <a:off x="502666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0" name="Sechseck 19">
              <a:extLst>
                <a:ext uri="{FF2B5EF4-FFF2-40B4-BE49-F238E27FC236}">
                  <a16:creationId xmlns:a16="http://schemas.microsoft.com/office/drawing/2014/main" id="{036AAB7B-CF12-51F3-7984-A215B082B5EA}"/>
                </a:ext>
              </a:extLst>
            </p:cNvPr>
            <p:cNvSpPr/>
            <p:nvPr/>
          </p:nvSpPr>
          <p:spPr>
            <a:xfrm rot="5400000">
              <a:off x="637794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1" name="Sechseck 20">
              <a:extLst>
                <a:ext uri="{FF2B5EF4-FFF2-40B4-BE49-F238E27FC236}">
                  <a16:creationId xmlns:a16="http://schemas.microsoft.com/office/drawing/2014/main" id="{8CFABF2A-84EA-8606-7012-021AA5622C13}"/>
                </a:ext>
              </a:extLst>
            </p:cNvPr>
            <p:cNvSpPr/>
            <p:nvPr/>
          </p:nvSpPr>
          <p:spPr>
            <a:xfrm rot="5400000">
              <a:off x="9080502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2" name="Sechseck 21">
              <a:extLst>
                <a:ext uri="{FF2B5EF4-FFF2-40B4-BE49-F238E27FC236}">
                  <a16:creationId xmlns:a16="http://schemas.microsoft.com/office/drawing/2014/main" id="{1D287B21-D619-EC12-FD8C-9C3F3614AD21}"/>
                </a:ext>
              </a:extLst>
            </p:cNvPr>
            <p:cNvSpPr/>
            <p:nvPr/>
          </p:nvSpPr>
          <p:spPr>
            <a:xfrm rot="5400000">
              <a:off x="1042797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3" name="Sechseck 22">
              <a:extLst>
                <a:ext uri="{FF2B5EF4-FFF2-40B4-BE49-F238E27FC236}">
                  <a16:creationId xmlns:a16="http://schemas.microsoft.com/office/drawing/2014/main" id="{042ED192-61E2-D315-A179-B6AC0105A039}"/>
                </a:ext>
              </a:extLst>
            </p:cNvPr>
            <p:cNvSpPr/>
            <p:nvPr/>
          </p:nvSpPr>
          <p:spPr>
            <a:xfrm rot="5400000">
              <a:off x="11779251" y="-48585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5" name="Sechseck 24">
              <a:extLst>
                <a:ext uri="{FF2B5EF4-FFF2-40B4-BE49-F238E27FC236}">
                  <a16:creationId xmlns:a16="http://schemas.microsoft.com/office/drawing/2014/main" id="{72CFD4D4-BD9F-B19F-8F7C-9C0C2F5A6501}"/>
                </a:ext>
              </a:extLst>
            </p:cNvPr>
            <p:cNvSpPr/>
            <p:nvPr/>
          </p:nvSpPr>
          <p:spPr>
            <a:xfrm rot="5400000">
              <a:off x="768477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6" name="Sechseck 25">
              <a:extLst>
                <a:ext uri="{FF2B5EF4-FFF2-40B4-BE49-F238E27FC236}">
                  <a16:creationId xmlns:a16="http://schemas.microsoft.com/office/drawing/2014/main" id="{103866BA-8A17-7481-6920-BDD9EF5EB93E}"/>
                </a:ext>
              </a:extLst>
            </p:cNvPr>
            <p:cNvSpPr/>
            <p:nvPr/>
          </p:nvSpPr>
          <p:spPr>
            <a:xfrm rot="5400000">
              <a:off x="498221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7" name="Sechseck 26">
              <a:extLst>
                <a:ext uri="{FF2B5EF4-FFF2-40B4-BE49-F238E27FC236}">
                  <a16:creationId xmlns:a16="http://schemas.microsoft.com/office/drawing/2014/main" id="{3578C5A7-FEDE-BC58-6ACA-2F73532BF90B}"/>
                </a:ext>
              </a:extLst>
            </p:cNvPr>
            <p:cNvSpPr/>
            <p:nvPr/>
          </p:nvSpPr>
          <p:spPr>
            <a:xfrm rot="5400000">
              <a:off x="633349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8" name="Sechseck 27">
              <a:extLst>
                <a:ext uri="{FF2B5EF4-FFF2-40B4-BE49-F238E27FC236}">
                  <a16:creationId xmlns:a16="http://schemas.microsoft.com/office/drawing/2014/main" id="{850B5082-4885-7471-BD6E-0555DAA81200}"/>
                </a:ext>
              </a:extLst>
            </p:cNvPr>
            <p:cNvSpPr/>
            <p:nvPr/>
          </p:nvSpPr>
          <p:spPr>
            <a:xfrm rot="5400000">
              <a:off x="9036053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29" name="Sechseck 28">
              <a:extLst>
                <a:ext uri="{FF2B5EF4-FFF2-40B4-BE49-F238E27FC236}">
                  <a16:creationId xmlns:a16="http://schemas.microsoft.com/office/drawing/2014/main" id="{34EEA14F-9391-17BF-3EDF-617325686DFD}"/>
                </a:ext>
              </a:extLst>
            </p:cNvPr>
            <p:cNvSpPr/>
            <p:nvPr/>
          </p:nvSpPr>
          <p:spPr>
            <a:xfrm rot="5400000">
              <a:off x="1038352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0" name="Sechseck 29">
              <a:extLst>
                <a:ext uri="{FF2B5EF4-FFF2-40B4-BE49-F238E27FC236}">
                  <a16:creationId xmlns:a16="http://schemas.microsoft.com/office/drawing/2014/main" id="{DBCE6DC4-075E-371C-11D9-591A1A606D16}"/>
                </a:ext>
              </a:extLst>
            </p:cNvPr>
            <p:cNvSpPr/>
            <p:nvPr/>
          </p:nvSpPr>
          <p:spPr>
            <a:xfrm rot="5400000">
              <a:off x="11734802" y="-259635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2" name="Sechseck 31">
              <a:extLst>
                <a:ext uri="{FF2B5EF4-FFF2-40B4-BE49-F238E27FC236}">
                  <a16:creationId xmlns:a16="http://schemas.microsoft.com/office/drawing/2014/main" id="{279ABFE7-98B6-3C66-5EB8-9D0A65E10958}"/>
                </a:ext>
              </a:extLst>
            </p:cNvPr>
            <p:cNvSpPr/>
            <p:nvPr/>
          </p:nvSpPr>
          <p:spPr>
            <a:xfrm rot="5400000">
              <a:off x="836231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3" name="Sechseck 32">
              <a:extLst>
                <a:ext uri="{FF2B5EF4-FFF2-40B4-BE49-F238E27FC236}">
                  <a16:creationId xmlns:a16="http://schemas.microsoft.com/office/drawing/2014/main" id="{CB7452E8-60B6-5451-7D74-51491CCC8AEE}"/>
                </a:ext>
              </a:extLst>
            </p:cNvPr>
            <p:cNvSpPr/>
            <p:nvPr/>
          </p:nvSpPr>
          <p:spPr>
            <a:xfrm rot="5400000">
              <a:off x="565975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4" name="Sechseck 33">
              <a:extLst>
                <a:ext uri="{FF2B5EF4-FFF2-40B4-BE49-F238E27FC236}">
                  <a16:creationId xmlns:a16="http://schemas.microsoft.com/office/drawing/2014/main" id="{E8960977-6887-FFBE-1940-8CBCBBB608C0}"/>
                </a:ext>
              </a:extLst>
            </p:cNvPr>
            <p:cNvSpPr/>
            <p:nvPr/>
          </p:nvSpPr>
          <p:spPr>
            <a:xfrm rot="5400000">
              <a:off x="701103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5" name="Sechseck 34">
              <a:extLst>
                <a:ext uri="{FF2B5EF4-FFF2-40B4-BE49-F238E27FC236}">
                  <a16:creationId xmlns:a16="http://schemas.microsoft.com/office/drawing/2014/main" id="{9792BF07-9EFC-D5D6-78B2-15EC8675E0F7}"/>
                </a:ext>
              </a:extLst>
            </p:cNvPr>
            <p:cNvSpPr/>
            <p:nvPr/>
          </p:nvSpPr>
          <p:spPr>
            <a:xfrm rot="5400000">
              <a:off x="9713598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6" name="Sechseck 35">
              <a:extLst>
                <a:ext uri="{FF2B5EF4-FFF2-40B4-BE49-F238E27FC236}">
                  <a16:creationId xmlns:a16="http://schemas.microsoft.com/office/drawing/2014/main" id="{98637891-B404-3F82-F348-165D99D0C839}"/>
                </a:ext>
              </a:extLst>
            </p:cNvPr>
            <p:cNvSpPr/>
            <p:nvPr/>
          </p:nvSpPr>
          <p:spPr>
            <a:xfrm rot="5400000">
              <a:off x="1106106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7" name="Sechseck 36">
              <a:extLst>
                <a:ext uri="{FF2B5EF4-FFF2-40B4-BE49-F238E27FC236}">
                  <a16:creationId xmlns:a16="http://schemas.microsoft.com/office/drawing/2014/main" id="{65ED380F-3A3F-26DF-C8F6-274344FCAAF1}"/>
                </a:ext>
              </a:extLst>
            </p:cNvPr>
            <p:cNvSpPr/>
            <p:nvPr/>
          </p:nvSpPr>
          <p:spPr>
            <a:xfrm rot="5400000">
              <a:off x="12412347" y="-1462881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39" name="Sechseck 38">
              <a:extLst>
                <a:ext uri="{FF2B5EF4-FFF2-40B4-BE49-F238E27FC236}">
                  <a16:creationId xmlns:a16="http://schemas.microsoft.com/office/drawing/2014/main" id="{A8637ACD-509E-A8D9-80B2-2212F3A2407D}"/>
                </a:ext>
              </a:extLst>
            </p:cNvPr>
            <p:cNvSpPr/>
            <p:nvPr/>
          </p:nvSpPr>
          <p:spPr>
            <a:xfrm rot="5400000">
              <a:off x="768477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0" name="Sechseck 39">
              <a:extLst>
                <a:ext uri="{FF2B5EF4-FFF2-40B4-BE49-F238E27FC236}">
                  <a16:creationId xmlns:a16="http://schemas.microsoft.com/office/drawing/2014/main" id="{E6B7DBEE-AA2C-73E0-48AF-89BADE2C440F}"/>
                </a:ext>
              </a:extLst>
            </p:cNvPr>
            <p:cNvSpPr/>
            <p:nvPr/>
          </p:nvSpPr>
          <p:spPr>
            <a:xfrm rot="5400000">
              <a:off x="498221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1" name="Sechseck 40">
              <a:extLst>
                <a:ext uri="{FF2B5EF4-FFF2-40B4-BE49-F238E27FC236}">
                  <a16:creationId xmlns:a16="http://schemas.microsoft.com/office/drawing/2014/main" id="{A80DBC01-8485-E0AD-B61C-994735ECA590}"/>
                </a:ext>
              </a:extLst>
            </p:cNvPr>
            <p:cNvSpPr/>
            <p:nvPr/>
          </p:nvSpPr>
          <p:spPr>
            <a:xfrm rot="5400000">
              <a:off x="633349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2" name="Sechseck 41">
              <a:extLst>
                <a:ext uri="{FF2B5EF4-FFF2-40B4-BE49-F238E27FC236}">
                  <a16:creationId xmlns:a16="http://schemas.microsoft.com/office/drawing/2014/main" id="{871F78A0-1A1E-0473-F7F9-D603795B1A35}"/>
                </a:ext>
              </a:extLst>
            </p:cNvPr>
            <p:cNvSpPr/>
            <p:nvPr/>
          </p:nvSpPr>
          <p:spPr>
            <a:xfrm rot="5400000">
              <a:off x="9036053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3" name="Sechseck 42">
              <a:extLst>
                <a:ext uri="{FF2B5EF4-FFF2-40B4-BE49-F238E27FC236}">
                  <a16:creationId xmlns:a16="http://schemas.microsoft.com/office/drawing/2014/main" id="{9A905294-F1F1-F94F-EEAB-F27AFDB548D8}"/>
                </a:ext>
              </a:extLst>
            </p:cNvPr>
            <p:cNvSpPr/>
            <p:nvPr/>
          </p:nvSpPr>
          <p:spPr>
            <a:xfrm rot="5400000">
              <a:off x="1038352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4" name="Sechseck 43">
              <a:extLst>
                <a:ext uri="{FF2B5EF4-FFF2-40B4-BE49-F238E27FC236}">
                  <a16:creationId xmlns:a16="http://schemas.microsoft.com/office/drawing/2014/main" id="{ACFC6DC6-F0F7-D635-8109-65900F47E8A7}"/>
                </a:ext>
              </a:extLst>
            </p:cNvPr>
            <p:cNvSpPr/>
            <p:nvPr/>
          </p:nvSpPr>
          <p:spPr>
            <a:xfrm rot="5400000">
              <a:off x="11734802" y="-367506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6" name="Sechseck 45">
              <a:extLst>
                <a:ext uri="{FF2B5EF4-FFF2-40B4-BE49-F238E27FC236}">
                  <a16:creationId xmlns:a16="http://schemas.microsoft.com/office/drawing/2014/main" id="{B054234C-056C-C5F6-9270-D59FB78F5A78}"/>
                </a:ext>
              </a:extLst>
            </p:cNvPr>
            <p:cNvSpPr/>
            <p:nvPr/>
          </p:nvSpPr>
          <p:spPr>
            <a:xfrm rot="5400000">
              <a:off x="835152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7" name="Sechseck 46">
              <a:extLst>
                <a:ext uri="{FF2B5EF4-FFF2-40B4-BE49-F238E27FC236}">
                  <a16:creationId xmlns:a16="http://schemas.microsoft.com/office/drawing/2014/main" id="{B9849BF9-8A83-48C4-D539-7FA0281460D0}"/>
                </a:ext>
              </a:extLst>
            </p:cNvPr>
            <p:cNvSpPr/>
            <p:nvPr/>
          </p:nvSpPr>
          <p:spPr>
            <a:xfrm rot="5400000">
              <a:off x="564896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8" name="Sechseck 47">
              <a:extLst>
                <a:ext uri="{FF2B5EF4-FFF2-40B4-BE49-F238E27FC236}">
                  <a16:creationId xmlns:a16="http://schemas.microsoft.com/office/drawing/2014/main" id="{3E82D0D5-FE28-8376-E4D0-D8C8C5D16090}"/>
                </a:ext>
              </a:extLst>
            </p:cNvPr>
            <p:cNvSpPr/>
            <p:nvPr/>
          </p:nvSpPr>
          <p:spPr>
            <a:xfrm rot="5400000">
              <a:off x="700024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49" name="Sechseck 48">
              <a:extLst>
                <a:ext uri="{FF2B5EF4-FFF2-40B4-BE49-F238E27FC236}">
                  <a16:creationId xmlns:a16="http://schemas.microsoft.com/office/drawing/2014/main" id="{411174F9-09B0-3674-B3F4-177F8A49772B}"/>
                </a:ext>
              </a:extLst>
            </p:cNvPr>
            <p:cNvSpPr/>
            <p:nvPr/>
          </p:nvSpPr>
          <p:spPr>
            <a:xfrm rot="5400000">
              <a:off x="9702802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0" name="Sechseck 49">
              <a:extLst>
                <a:ext uri="{FF2B5EF4-FFF2-40B4-BE49-F238E27FC236}">
                  <a16:creationId xmlns:a16="http://schemas.microsoft.com/office/drawing/2014/main" id="{F4FFF16E-62D5-7487-D30A-7E6BD50E4B25}"/>
                </a:ext>
              </a:extLst>
            </p:cNvPr>
            <p:cNvSpPr/>
            <p:nvPr/>
          </p:nvSpPr>
          <p:spPr>
            <a:xfrm rot="5400000">
              <a:off x="1105027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1" name="Sechseck 50">
              <a:extLst>
                <a:ext uri="{FF2B5EF4-FFF2-40B4-BE49-F238E27FC236}">
                  <a16:creationId xmlns:a16="http://schemas.microsoft.com/office/drawing/2014/main" id="{DCFD497D-24C9-4209-33F8-4576C1169437}"/>
                </a:ext>
              </a:extLst>
            </p:cNvPr>
            <p:cNvSpPr/>
            <p:nvPr/>
          </p:nvSpPr>
          <p:spPr>
            <a:xfrm rot="5400000">
              <a:off x="12401551" y="73739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3" name="Sechseck 52">
              <a:extLst>
                <a:ext uri="{FF2B5EF4-FFF2-40B4-BE49-F238E27FC236}">
                  <a16:creationId xmlns:a16="http://schemas.microsoft.com/office/drawing/2014/main" id="{C2AA19D1-37F7-0896-7FD6-FAA732842F37}"/>
                </a:ext>
              </a:extLst>
            </p:cNvPr>
            <p:cNvSpPr/>
            <p:nvPr/>
          </p:nvSpPr>
          <p:spPr>
            <a:xfrm rot="5400000">
              <a:off x="768477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4" name="Sechseck 53">
              <a:extLst>
                <a:ext uri="{FF2B5EF4-FFF2-40B4-BE49-F238E27FC236}">
                  <a16:creationId xmlns:a16="http://schemas.microsoft.com/office/drawing/2014/main" id="{CEAD3C2E-F292-FE2D-E52E-F2E4946C43F5}"/>
                </a:ext>
              </a:extLst>
            </p:cNvPr>
            <p:cNvSpPr/>
            <p:nvPr/>
          </p:nvSpPr>
          <p:spPr>
            <a:xfrm rot="5400000">
              <a:off x="498221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5" name="Sechseck 54">
              <a:extLst>
                <a:ext uri="{FF2B5EF4-FFF2-40B4-BE49-F238E27FC236}">
                  <a16:creationId xmlns:a16="http://schemas.microsoft.com/office/drawing/2014/main" id="{701476F1-3853-4DDC-94C7-A13DB3269A3C}"/>
                </a:ext>
              </a:extLst>
            </p:cNvPr>
            <p:cNvSpPr/>
            <p:nvPr/>
          </p:nvSpPr>
          <p:spPr>
            <a:xfrm rot="5400000">
              <a:off x="633349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6" name="Sechseck 55">
              <a:extLst>
                <a:ext uri="{FF2B5EF4-FFF2-40B4-BE49-F238E27FC236}">
                  <a16:creationId xmlns:a16="http://schemas.microsoft.com/office/drawing/2014/main" id="{5D103A0A-146B-5144-64F2-0E19030FEF02}"/>
                </a:ext>
              </a:extLst>
            </p:cNvPr>
            <p:cNvSpPr/>
            <p:nvPr/>
          </p:nvSpPr>
          <p:spPr>
            <a:xfrm rot="5400000">
              <a:off x="9036053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7" name="Sechseck 56">
              <a:extLst>
                <a:ext uri="{FF2B5EF4-FFF2-40B4-BE49-F238E27FC236}">
                  <a16:creationId xmlns:a16="http://schemas.microsoft.com/office/drawing/2014/main" id="{7C983763-385B-21B4-6240-D172F2C19210}"/>
                </a:ext>
              </a:extLst>
            </p:cNvPr>
            <p:cNvSpPr/>
            <p:nvPr/>
          </p:nvSpPr>
          <p:spPr>
            <a:xfrm rot="5400000">
              <a:off x="1038352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 useBgFill="1">
          <p:nvSpPr>
            <p:cNvPr id="58" name="Sechseck 57">
              <a:extLst>
                <a:ext uri="{FF2B5EF4-FFF2-40B4-BE49-F238E27FC236}">
                  <a16:creationId xmlns:a16="http://schemas.microsoft.com/office/drawing/2014/main" id="{BFD7FE6D-9284-57FC-2BB2-49C856923FC0}"/>
                </a:ext>
              </a:extLst>
            </p:cNvPr>
            <p:cNvSpPr/>
            <p:nvPr/>
          </p:nvSpPr>
          <p:spPr>
            <a:xfrm rot="5400000">
              <a:off x="11734802" y="1861344"/>
              <a:ext cx="1333500" cy="1244600"/>
            </a:xfrm>
            <a:prstGeom prst="hexagon">
              <a:avLst/>
            </a:prstGeom>
            <a:ln>
              <a:noFill/>
            </a:ln>
            <a:effectLst>
              <a:outerShdw blurRad="203200" sx="102000" sy="102000" algn="ctr" rotWithShape="0">
                <a:prstClr val="black"/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AT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4" name="Textfeld 3">
            <a:extLst>
              <a:ext uri="{FF2B5EF4-FFF2-40B4-BE49-F238E27FC236}">
                <a16:creationId xmlns:a16="http://schemas.microsoft.com/office/drawing/2014/main" id="{17DA6F7B-F135-2AAF-2EF8-4E0CDA5C39A7}"/>
              </a:ext>
            </a:extLst>
          </p:cNvPr>
          <p:cNvSpPr txBox="1"/>
          <p:nvPr/>
        </p:nvSpPr>
        <p:spPr>
          <a:xfrm>
            <a:off x="-238742" y="402789"/>
            <a:ext cx="5455920" cy="107721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200" b="1" i="0" u="none" strike="noStrike" kern="1200" cap="all" spc="0" normalizeH="0" baseline="0" noProof="0" dirty="0">
                <a:ln>
                  <a:noFill/>
                </a:ln>
                <a:solidFill>
                  <a:srgbClr val="0F3873"/>
                </a:solidFill>
                <a:effectLst/>
                <a:uLnTx/>
                <a:uFillTx/>
                <a:latin typeface="Aptos" panose="02110004020202020204"/>
                <a:ea typeface="+mn-ea"/>
                <a:cs typeface="Times New Roman" panose="02020603050405020304" pitchFamily="18" charset="0"/>
              </a:rPr>
              <a:t>Empfehlungen im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AT" sz="3200" b="1" cap="all" dirty="0">
                <a:solidFill>
                  <a:srgbClr val="0F3873"/>
                </a:solidFill>
                <a:latin typeface="Aptos" panose="02110004020202020204"/>
                <a:cs typeface="Times New Roman" panose="02020603050405020304" pitchFamily="18" charset="0"/>
              </a:rPr>
              <a:t>Umgang</a:t>
            </a:r>
            <a:endParaRPr kumimoji="0" lang="de-AT" sz="2400" b="0" i="0" u="none" strike="noStrike" kern="1200" cap="none" spc="0" normalizeH="0" baseline="0" noProof="0" dirty="0">
              <a:ln>
                <a:noFill/>
              </a:ln>
              <a:solidFill>
                <a:srgbClr val="0F3873"/>
              </a:solidFill>
              <a:effectLst/>
              <a:uLnTx/>
              <a:uFillTx/>
              <a:latin typeface="Aptos" panose="02110004020202020204"/>
            </a:endParaRPr>
          </a:p>
        </p:txBody>
      </p:sp>
      <p:graphicFrame>
        <p:nvGraphicFramePr>
          <p:cNvPr id="5" name="Textfeld 9">
            <a:extLst>
              <a:ext uri="{FF2B5EF4-FFF2-40B4-BE49-F238E27FC236}">
                <a16:creationId xmlns:a16="http://schemas.microsoft.com/office/drawing/2014/main" id="{EFD3B1AA-E627-C641-0683-0CB3702DCC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91912740"/>
              </p:ext>
            </p:extLst>
          </p:nvPr>
        </p:nvGraphicFramePr>
        <p:xfrm>
          <a:off x="571499" y="465222"/>
          <a:ext cx="11599549" cy="6138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0301124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A4C56740-A9F5-400F-A670-5AE7D73C69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188FEAC-2F29-4A28-AFEA-A20CB6CF7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8188FEAC-2F29-4A28-AFEA-A20CB6CF7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8188FEAC-2F29-4A28-AFEA-A20CB6CF76F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303429E-3EB4-4B38-990A-989E2C516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graphicEl>
                                              <a:dgm id="{C303429E-3EB4-4B38-990A-989E2C516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C303429E-3EB4-4B38-990A-989E2C516F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80BE0BD0-7EEA-4CEE-BD0D-97441403E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80BE0BD0-7EEA-4CEE-BD0D-97441403E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80BE0BD0-7EEA-4CEE-BD0D-97441403E3D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7061877-312D-4DC9-911F-5BA0F1BC6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A7061877-312D-4DC9-911F-5BA0F1BC6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graphicEl>
                                              <a:dgm id="{A7061877-312D-4DC9-911F-5BA0F1BC60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5667B17-4BE8-4377-8F1F-07EE9F184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graphicEl>
                                              <a:dgm id="{A5667B17-4BE8-4377-8F1F-07EE9F184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graphicEl>
                                              <a:dgm id="{A5667B17-4BE8-4377-8F1F-07EE9F1844B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F09A5525-073F-408C-A9C1-17FABF404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graphicEl>
                                              <a:dgm id="{F09A5525-073F-408C-A9C1-17FABF404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graphicEl>
                                              <a:dgm id="{F09A5525-073F-408C-A9C1-17FABF40466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4680110-F79E-47D1-AEE3-A31AF10AC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graphicEl>
                                              <a:dgm id="{14680110-F79E-47D1-AEE3-A31AF10AC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graphicEl>
                                              <a:dgm id="{14680110-F79E-47D1-AEE3-A31AF10AC7E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213A2BE-D542-41F7-8E88-F87BBC53D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graphicEl>
                                              <a:dgm id="{C213A2BE-D542-41F7-8E88-F87BBC53D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">
                                            <p:graphicEl>
                                              <a:dgm id="{C213A2BE-D542-41F7-8E88-F87BBC53DD8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92DB762-4392-4D60-A51E-384ADBE28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>
                                            <p:graphicEl>
                                              <a:dgm id="{C92DB762-4392-4D60-A51E-384ADBE28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">
                                            <p:graphicEl>
                                              <a:dgm id="{C92DB762-4392-4D60-A51E-384ADBE28B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5" grpId="0">
        <p:bldSub>
          <a:bldDgm bld="one"/>
        </p:bldSub>
      </p:bldGraphic>
    </p:bld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523</Words>
  <Application>Microsoft Office PowerPoint</Application>
  <PresentationFormat>Breitbild</PresentationFormat>
  <Paragraphs>109</Paragraphs>
  <Slides>14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Aptos</vt:lpstr>
      <vt:lpstr>Aptos Display</vt:lpstr>
      <vt:lpstr>AR JULIAN</vt:lpstr>
      <vt:lpstr>Arial</vt:lpstr>
      <vt:lpstr>Franklin Gothic Demi</vt:lpstr>
      <vt:lpstr>Franklin Gothic Demi Cond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Verein VAGET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Niederreiter Manuela</dc:creator>
  <cp:lastModifiedBy>Krug Claudia</cp:lastModifiedBy>
  <cp:revision>2</cp:revision>
  <dcterms:created xsi:type="dcterms:W3CDTF">2024-06-07T08:10:04Z</dcterms:created>
  <dcterms:modified xsi:type="dcterms:W3CDTF">2024-06-26T07:00:45Z</dcterms:modified>
</cp:coreProperties>
</file>